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bookmarkIdSeed="12">
  <p:sldMasterIdLst>
    <p:sldMasterId id="2147483672" r:id="rId4"/>
    <p:sldMasterId id="2147483674" r:id="rId5"/>
    <p:sldMasterId id="2147483681" r:id="rId6"/>
    <p:sldMasterId id="2147483676" r:id="rId7"/>
    <p:sldMasterId id="2147483678" r:id="rId8"/>
  </p:sldMasterIdLst>
  <p:notesMasterIdLst>
    <p:notesMasterId r:id="rId18"/>
  </p:notesMasterIdLst>
  <p:sldIdLst>
    <p:sldId id="303" r:id="rId9"/>
    <p:sldId id="370" r:id="rId10"/>
    <p:sldId id="378" r:id="rId11"/>
    <p:sldId id="379" r:id="rId12"/>
    <p:sldId id="385" r:id="rId13"/>
    <p:sldId id="386" r:id="rId14"/>
    <p:sldId id="387" r:id="rId15"/>
    <p:sldId id="388" r:id="rId16"/>
    <p:sldId id="38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C48B45-849D-D606-BAE4-6F1A6E94E5FB}" name="Nakajima, Syunsuke / 中島　俊介" initials="SN" userId="S::syunsuke_nakajima@earthbrain.com::877f5275-45bd-4a62-b7b9-312af336bdbd" providerId="AD"/>
  <p188:author id="{8987C1B0-4A67-F2DF-68EC-B809933E1779}" name="青木優衣" initials="青木" userId="oorKAnqKfAbafS5A0SWrLKHfmK54jzsiZsd2EeSKMHY=" providerId="None"/>
  <p188:author id="{F3DD0ED3-3742-D28B-A844-8E0B40F9A857}" name="吉川 遥" initials="" userId="S::yoshikawa_haruka@funkit.co.jp::93be5129-ca02-4e2e-9093-d505d03c7f05" providerId="AD"/>
  <p188:author id="{EB977FF8-BB4C-3FAF-622F-B126728468B4}" name="WAI CHITCHIT" initials="WC" userId="88ce3da66bd809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guchi, Takamasa / 野口　剛正" initials="NT/野" lastIdx="7" clrIdx="0">
    <p:extLst>
      <p:ext uri="{19B8F6BF-5375-455C-9EA6-DF929625EA0E}">
        <p15:presenceInfo xmlns:p15="http://schemas.microsoft.com/office/powerpoint/2012/main" userId="S::takamasa_noguchi@earthbrain.com::ceafb38f-d8e3-4660-ae65-2864b01995d3" providerId="AD"/>
      </p:ext>
    </p:extLst>
  </p:cmAuthor>
  <p:cmAuthor id="2" name="Noguchi, Takamasa / 野口　剛正" initials="NT/野 [2]" lastIdx="2" clrIdx="1">
    <p:extLst>
      <p:ext uri="{19B8F6BF-5375-455C-9EA6-DF929625EA0E}">
        <p15:presenceInfo xmlns:p15="http://schemas.microsoft.com/office/powerpoint/2012/main" userId="Noguchi, Takamasa / 野口　剛正"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6"/>
    <a:srgbClr val="0000DA"/>
    <a:srgbClr val="FF0D69"/>
    <a:srgbClr val="EAEAFF"/>
    <a:srgbClr val="222222"/>
    <a:srgbClr val="FF39BC"/>
    <a:srgbClr val="F5F5F5"/>
    <a:srgbClr val="14AE67"/>
    <a:srgbClr val="FFBB00"/>
    <a:srgbClr val="F98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76" autoAdjust="0"/>
    <p:restoredTop sz="93545" autoAdjust="0"/>
  </p:normalViewPr>
  <p:slideViewPr>
    <p:cSldViewPr snapToGrid="0">
      <p:cViewPr varScale="1">
        <p:scale>
          <a:sx n="84" d="100"/>
          <a:sy n="84" d="100"/>
        </p:scale>
        <p:origin x="72" y="276"/>
      </p:cViewPr>
      <p:guideLst>
        <p:guide orient="horz" pos="2137"/>
        <p:guide pos="384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F2A511-C2AA-4682-920A-F2653D17BCF4}" type="datetimeFigureOut">
              <a:rPr kumimoji="1" lang="ja-JP" altLang="en-US" smtClean="0"/>
              <a:t>2025/9/4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526A65-DFDC-4ED6-97D9-D14516766843}" type="slidenum">
              <a:rPr kumimoji="1" lang="ja-JP" altLang="en-US" smtClean="0"/>
              <a:t>‹#›</a:t>
            </a:fld>
            <a:endParaRPr kumimoji="1" lang="ja-JP" altLang="en-US"/>
          </a:p>
        </p:txBody>
      </p:sp>
    </p:spTree>
    <p:extLst>
      <p:ext uri="{BB962C8B-B14F-4D97-AF65-F5344CB8AC3E}">
        <p14:creationId xmlns:p14="http://schemas.microsoft.com/office/powerpoint/2010/main" val="22154183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テキスト プレースホルダー 8">
            <a:extLst>
              <a:ext uri="{FF2B5EF4-FFF2-40B4-BE49-F238E27FC236}">
                <a16:creationId xmlns:a16="http://schemas.microsoft.com/office/drawing/2014/main" id="{778F59B4-A0C7-4EEB-BBA3-CA0FEEB7421A}"/>
              </a:ext>
            </a:extLst>
          </p:cNvPr>
          <p:cNvSpPr>
            <a:spLocks noGrp="1"/>
          </p:cNvSpPr>
          <p:nvPr>
            <p:ph type="body" sz="quarter" idx="10" hasCustomPrompt="1"/>
          </p:nvPr>
        </p:nvSpPr>
        <p:spPr>
          <a:xfrm>
            <a:off x="527051" y="765522"/>
            <a:ext cx="11137900" cy="503238"/>
          </a:xfrm>
          <a:prstGeom prst="rect">
            <a:avLst/>
          </a:prstGeom>
        </p:spPr>
        <p:txBody>
          <a:bodyPr anchor="ctr" anchorCtr="0"/>
          <a:lstStyle>
            <a:lvl1pPr marL="0" indent="0" algn="ctr" defTabSz="914400" rtl="0" eaLnBrk="1" latinLnBrk="0" hangingPunct="1">
              <a:buNone/>
              <a:defRPr kumimoji="1" lang="ja-JP" altLang="en-US" sz="3200" b="0" kern="1200" dirty="0" smtClean="0">
                <a:solidFill>
                  <a:srgbClr val="0000C6"/>
                </a:solidFill>
                <a:latin typeface="小塚ゴシック Pr6N B" panose="020B0800000000000000" pitchFamily="34" charset="-128"/>
                <a:ea typeface="小塚ゴシック Pr6N B" panose="020B0800000000000000" pitchFamily="34" charset="-128"/>
                <a:cs typeface="Lucida Sans Unicode" panose="020B0602030504020204" pitchFamily="34" charset="0"/>
              </a:defRPr>
            </a:lvl1pPr>
          </a:lstStyle>
          <a:p>
            <a:pPr lvl="0"/>
            <a:r>
              <a:rPr kumimoji="1" lang="ja-JP" altLang="en-US" dirty="0"/>
              <a:t>プレゼンテーションタイトルを入力</a:t>
            </a:r>
          </a:p>
        </p:txBody>
      </p:sp>
    </p:spTree>
    <p:extLst>
      <p:ext uri="{BB962C8B-B14F-4D97-AF65-F5344CB8AC3E}">
        <p14:creationId xmlns:p14="http://schemas.microsoft.com/office/powerpoint/2010/main" val="3757890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99963A55-18A4-499B-AF90-F8666C6BAD07}"/>
              </a:ext>
            </a:extLst>
          </p:cNvPr>
          <p:cNvSpPr txBox="1">
            <a:spLocks/>
          </p:cNvSpPr>
          <p:nvPr userDrawn="1"/>
        </p:nvSpPr>
        <p:spPr>
          <a:xfrm>
            <a:off x="1363203" y="3429000"/>
            <a:ext cx="3632237" cy="476672"/>
          </a:xfrm>
          <a:prstGeom prst="rect">
            <a:avLst/>
          </a:prstGeom>
        </p:spPr>
        <p:txBody>
          <a:bodyPr anchor="ctr" anchorCtr="0">
            <a:normAutofit/>
          </a:bodyPr>
          <a:lstStyle>
            <a:lvl1pPr algn="ctr" defTabSz="914400" rtl="0" eaLnBrk="1" latinLnBrk="0" hangingPunct="1">
              <a:spcBef>
                <a:spcPct val="0"/>
              </a:spcBef>
              <a:buNone/>
              <a:defRPr kumimoji="1" sz="2000" b="1" kern="1200">
                <a:solidFill>
                  <a:schemeClr val="tx1"/>
                </a:solidFill>
                <a:latin typeface="游ゴシック Medium" panose="020B0500000000000000" pitchFamily="50" charset="-128"/>
                <a:ea typeface="游ゴシック Medium" panose="020B0500000000000000" pitchFamily="50" charset="-128"/>
                <a:cs typeface="游ゴシック Medium" panose="020B0500000000000000" pitchFamily="50" charset="-128"/>
              </a:defRPr>
            </a:lvl1pPr>
          </a:lstStyle>
          <a:p>
            <a:r>
              <a:rPr lang="ja-JP" altLang="en-US" sz="2200" dirty="0">
                <a:solidFill>
                  <a:srgbClr val="0000CA"/>
                </a:solidFill>
              </a:rPr>
              <a:t>本日のアジェンダ</a:t>
            </a:r>
          </a:p>
        </p:txBody>
      </p:sp>
      <p:sp>
        <p:nvSpPr>
          <p:cNvPr id="8" name="テキスト プレースホルダー 18">
            <a:extLst>
              <a:ext uri="{FF2B5EF4-FFF2-40B4-BE49-F238E27FC236}">
                <a16:creationId xmlns:a16="http://schemas.microsoft.com/office/drawing/2014/main" id="{27FB1C44-7829-47D1-986D-0A87F4410CEF}"/>
              </a:ext>
            </a:extLst>
          </p:cNvPr>
          <p:cNvSpPr>
            <a:spLocks noGrp="1"/>
          </p:cNvSpPr>
          <p:nvPr>
            <p:ph type="body" sz="quarter" idx="28" hasCustomPrompt="1"/>
          </p:nvPr>
        </p:nvSpPr>
        <p:spPr>
          <a:xfrm>
            <a:off x="5994401" y="2445949"/>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9" name="テキスト プレースホルダー 24">
            <a:extLst>
              <a:ext uri="{FF2B5EF4-FFF2-40B4-BE49-F238E27FC236}">
                <a16:creationId xmlns:a16="http://schemas.microsoft.com/office/drawing/2014/main" id="{F9998B61-66B2-4745-AF3B-EB748FD36203}"/>
              </a:ext>
            </a:extLst>
          </p:cNvPr>
          <p:cNvSpPr>
            <a:spLocks noGrp="1"/>
          </p:cNvSpPr>
          <p:nvPr>
            <p:ph type="body" sz="quarter" idx="31" hasCustomPrompt="1"/>
          </p:nvPr>
        </p:nvSpPr>
        <p:spPr>
          <a:xfrm>
            <a:off x="6762751" y="2445713"/>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
        <p:nvSpPr>
          <p:cNvPr id="10" name="テキスト プレースホルダー 18">
            <a:extLst>
              <a:ext uri="{FF2B5EF4-FFF2-40B4-BE49-F238E27FC236}">
                <a16:creationId xmlns:a16="http://schemas.microsoft.com/office/drawing/2014/main" id="{B21ABF86-ABC5-457B-931A-A31F452B3C1A}"/>
              </a:ext>
            </a:extLst>
          </p:cNvPr>
          <p:cNvSpPr>
            <a:spLocks noGrp="1"/>
          </p:cNvSpPr>
          <p:nvPr>
            <p:ph type="body" sz="quarter" idx="32" hasCustomPrompt="1"/>
          </p:nvPr>
        </p:nvSpPr>
        <p:spPr>
          <a:xfrm>
            <a:off x="5994401" y="3090095"/>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11" name="テキスト プレースホルダー 24">
            <a:extLst>
              <a:ext uri="{FF2B5EF4-FFF2-40B4-BE49-F238E27FC236}">
                <a16:creationId xmlns:a16="http://schemas.microsoft.com/office/drawing/2014/main" id="{A18AF46B-4CBD-413E-9E2A-6B41FCA1BBD0}"/>
              </a:ext>
            </a:extLst>
          </p:cNvPr>
          <p:cNvSpPr>
            <a:spLocks noGrp="1"/>
          </p:cNvSpPr>
          <p:nvPr>
            <p:ph type="body" sz="quarter" idx="33" hasCustomPrompt="1"/>
          </p:nvPr>
        </p:nvSpPr>
        <p:spPr>
          <a:xfrm>
            <a:off x="6762751" y="3089859"/>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
        <p:nvSpPr>
          <p:cNvPr id="12" name="テキスト プレースホルダー 18">
            <a:extLst>
              <a:ext uri="{FF2B5EF4-FFF2-40B4-BE49-F238E27FC236}">
                <a16:creationId xmlns:a16="http://schemas.microsoft.com/office/drawing/2014/main" id="{21F160C3-C2C2-44CD-A0D3-95469A8E38F3}"/>
              </a:ext>
            </a:extLst>
          </p:cNvPr>
          <p:cNvSpPr>
            <a:spLocks noGrp="1"/>
          </p:cNvSpPr>
          <p:nvPr>
            <p:ph type="body" sz="quarter" idx="34" hasCustomPrompt="1"/>
          </p:nvPr>
        </p:nvSpPr>
        <p:spPr>
          <a:xfrm>
            <a:off x="5994401" y="3734241"/>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13" name="テキスト プレースホルダー 24">
            <a:extLst>
              <a:ext uri="{FF2B5EF4-FFF2-40B4-BE49-F238E27FC236}">
                <a16:creationId xmlns:a16="http://schemas.microsoft.com/office/drawing/2014/main" id="{76BD1657-8D93-47D8-A6BF-6EE2E99E83AD}"/>
              </a:ext>
            </a:extLst>
          </p:cNvPr>
          <p:cNvSpPr>
            <a:spLocks noGrp="1"/>
          </p:cNvSpPr>
          <p:nvPr>
            <p:ph type="body" sz="quarter" idx="35" hasCustomPrompt="1"/>
          </p:nvPr>
        </p:nvSpPr>
        <p:spPr>
          <a:xfrm>
            <a:off x="6762751" y="3734005"/>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
        <p:nvSpPr>
          <p:cNvPr id="14" name="テキスト プレースホルダー 18">
            <a:extLst>
              <a:ext uri="{FF2B5EF4-FFF2-40B4-BE49-F238E27FC236}">
                <a16:creationId xmlns:a16="http://schemas.microsoft.com/office/drawing/2014/main" id="{0F09644A-15BC-463D-A05C-3973A838F446}"/>
              </a:ext>
            </a:extLst>
          </p:cNvPr>
          <p:cNvSpPr>
            <a:spLocks noGrp="1"/>
          </p:cNvSpPr>
          <p:nvPr>
            <p:ph type="body" sz="quarter" idx="36" hasCustomPrompt="1"/>
          </p:nvPr>
        </p:nvSpPr>
        <p:spPr>
          <a:xfrm>
            <a:off x="5994401" y="4378387"/>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15" name="テキスト プレースホルダー 24">
            <a:extLst>
              <a:ext uri="{FF2B5EF4-FFF2-40B4-BE49-F238E27FC236}">
                <a16:creationId xmlns:a16="http://schemas.microsoft.com/office/drawing/2014/main" id="{4CD3D390-9AE8-494A-A09E-C5CCB969DFE0}"/>
              </a:ext>
            </a:extLst>
          </p:cNvPr>
          <p:cNvSpPr>
            <a:spLocks noGrp="1"/>
          </p:cNvSpPr>
          <p:nvPr>
            <p:ph type="body" sz="quarter" idx="37" hasCustomPrompt="1"/>
          </p:nvPr>
        </p:nvSpPr>
        <p:spPr>
          <a:xfrm>
            <a:off x="6762751" y="4378151"/>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Tree>
    <p:extLst>
      <p:ext uri="{BB962C8B-B14F-4D97-AF65-F5344CB8AC3E}">
        <p14:creationId xmlns:p14="http://schemas.microsoft.com/office/powerpoint/2010/main" val="1329838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17" name="テキスト プレースホルダー 16">
            <a:extLst>
              <a:ext uri="{FF2B5EF4-FFF2-40B4-BE49-F238E27FC236}">
                <a16:creationId xmlns:a16="http://schemas.microsoft.com/office/drawing/2014/main" id="{7B6E99A8-86BD-FF38-6B04-DE877B5B5B0B}"/>
              </a:ext>
            </a:extLst>
          </p:cNvPr>
          <p:cNvSpPr>
            <a:spLocks noGrp="1"/>
          </p:cNvSpPr>
          <p:nvPr>
            <p:ph type="body" sz="quarter" idx="32" hasCustomPrompt="1"/>
          </p:nvPr>
        </p:nvSpPr>
        <p:spPr>
          <a:xfrm>
            <a:off x="7275443" y="1931375"/>
            <a:ext cx="4421975" cy="4383161"/>
          </a:xfrm>
          <a:prstGeom prst="rect">
            <a:avLst/>
          </a:prstGeom>
        </p:spPr>
        <p:txBody>
          <a:bodyPr/>
          <a:lstStyle>
            <a:lvl1pPr marL="0" indent="0">
              <a:lnSpc>
                <a:spcPct val="130000"/>
              </a:lnSpc>
              <a:buFontTx/>
              <a:buNone/>
              <a:defRPr sz="1400">
                <a:solidFill>
                  <a:srgbClr val="222222"/>
                </a:solidFill>
                <a:latin typeface="Meiryo UI" panose="020B0604030504040204" pitchFamily="34" charset="-128"/>
                <a:ea typeface="Meiryo UI" panose="020B0604030504040204" pitchFamily="34" charset="-128"/>
              </a:defRPr>
            </a:lvl1pPr>
          </a:lstStyle>
          <a:p>
            <a:r>
              <a:rPr lang="ja-JP" altLang="en-US"/>
              <a:t>説明テキスト説明テキスト説明テキスト説明テキスト説明テキスト説明テキスト説明テキスト説明テキスト説明テキスト説明テキスト説明テキスト説明テキスト </a:t>
            </a:r>
          </a:p>
          <a:p>
            <a:r>
              <a:rPr lang="ja-JP" altLang="en-US"/>
              <a:t>説明テキスト説明テキスト </a:t>
            </a:r>
          </a:p>
          <a:p>
            <a:r>
              <a:rPr lang="ja-JP" altLang="en-US"/>
              <a:t>説明テキスト説明テキスト </a:t>
            </a:r>
          </a:p>
          <a:p>
            <a:r>
              <a:rPr lang="ja-JP" altLang="en-US"/>
              <a:t>説明テキスト説明テキスト </a:t>
            </a:r>
          </a:p>
          <a:p>
            <a:r>
              <a:rPr lang="ja-JP" altLang="en-US"/>
              <a:t>説明テキスト説明テキスト </a:t>
            </a:r>
          </a:p>
          <a:p>
            <a:r>
              <a:rPr lang="ja-JP" altLang="en-US"/>
              <a:t>説明テキスト説明テキスト </a:t>
            </a:r>
          </a:p>
          <a:p>
            <a:r>
              <a:rPr lang="ja-JP" altLang="en-US"/>
              <a:t>説明テキスト説明テキスト </a:t>
            </a:r>
          </a:p>
          <a:p>
            <a:r>
              <a:rPr lang="ja-JP" altLang="en-US"/>
              <a:t>説明テキスト説明テキスト </a:t>
            </a:r>
          </a:p>
          <a:p>
            <a:r>
              <a:rPr lang="ja-JP" altLang="en-US"/>
              <a:t>説明テキスト説明</a:t>
            </a:r>
          </a:p>
        </p:txBody>
      </p:sp>
      <p:sp>
        <p:nvSpPr>
          <p:cNvPr id="3" name="テキスト プレースホルダー 2">
            <a:extLst>
              <a:ext uri="{FF2B5EF4-FFF2-40B4-BE49-F238E27FC236}">
                <a16:creationId xmlns:a16="http://schemas.microsoft.com/office/drawing/2014/main" id="{D031DD26-EF14-DC9E-F232-D9D1EEE8A348}"/>
              </a:ext>
            </a:extLst>
          </p:cNvPr>
          <p:cNvSpPr>
            <a:spLocks noGrp="1"/>
          </p:cNvSpPr>
          <p:nvPr>
            <p:ph type="body" sz="quarter" idx="35" hasCustomPrompt="1"/>
          </p:nvPr>
        </p:nvSpPr>
        <p:spPr>
          <a:xfrm>
            <a:off x="321146" y="380760"/>
            <a:ext cx="10105390" cy="300770"/>
          </a:xfrm>
          <a:prstGeom prst="rect">
            <a:avLst/>
          </a:prstGeom>
        </p:spPr>
        <p:txBody>
          <a:bodyPr/>
          <a:lstStyle>
            <a:lvl1pPr marL="0" indent="0">
              <a:buNone/>
              <a:defRPr sz="1800" b="1">
                <a:solidFill>
                  <a:srgbClr val="0000C6"/>
                </a:solidFill>
                <a:latin typeface="Meiryo UI" panose="020B0604030504040204" pitchFamily="34" charset="-128"/>
                <a:ea typeface="Meiryo UI" panose="020B0604030504040204" pitchFamily="34" charset="-128"/>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kumimoji="1" lang="ja-JP" altLang="en-US"/>
              <a:t>１　大項目</a:t>
            </a:r>
          </a:p>
        </p:txBody>
      </p:sp>
      <p:sp>
        <p:nvSpPr>
          <p:cNvPr id="5" name="テキスト プレースホルダー 4">
            <a:extLst>
              <a:ext uri="{FF2B5EF4-FFF2-40B4-BE49-F238E27FC236}">
                <a16:creationId xmlns:a16="http://schemas.microsoft.com/office/drawing/2014/main" id="{1AD33B8D-FFD6-DB52-CB38-0624FBFD7B25}"/>
              </a:ext>
            </a:extLst>
          </p:cNvPr>
          <p:cNvSpPr>
            <a:spLocks noGrp="1"/>
          </p:cNvSpPr>
          <p:nvPr>
            <p:ph type="body" sz="quarter" idx="36" hasCustomPrompt="1"/>
          </p:nvPr>
        </p:nvSpPr>
        <p:spPr>
          <a:xfrm>
            <a:off x="883474" y="910513"/>
            <a:ext cx="10671217" cy="300769"/>
          </a:xfrm>
          <a:prstGeom prst="rect">
            <a:avLst/>
          </a:prstGeom>
        </p:spPr>
        <p:txBody>
          <a:bodyPr/>
          <a:lstStyle>
            <a:lvl1pPr marL="0" indent="0">
              <a:buNone/>
              <a:defRPr sz="1600" b="1">
                <a:solidFill>
                  <a:srgbClr val="222222"/>
                </a:solidFill>
                <a:latin typeface="Meiryo UI" panose="020B0604030504040204" pitchFamily="34" charset="-128"/>
                <a:ea typeface="Meiryo UI" panose="020B0604030504040204" pitchFamily="34" charset="-128"/>
              </a:defRPr>
            </a:lvl1pPr>
            <a:lvl2pPr>
              <a:defRPr sz="1400"/>
            </a:lvl2pPr>
            <a:lvl3pPr>
              <a:defRPr sz="1400"/>
            </a:lvl3pPr>
            <a:lvl4pPr>
              <a:defRPr sz="1400"/>
            </a:lvl4pPr>
            <a:lvl5pPr>
              <a:defRPr sz="1400"/>
            </a:lvl5pPr>
          </a:lstStyle>
          <a:p>
            <a:pPr lvl="0"/>
            <a:r>
              <a:rPr kumimoji="1" lang="ja-JP" altLang="en-US"/>
              <a:t>概要</a:t>
            </a:r>
          </a:p>
        </p:txBody>
      </p:sp>
      <p:sp>
        <p:nvSpPr>
          <p:cNvPr id="6" name="テキスト プレースホルダー 5">
            <a:extLst>
              <a:ext uri="{FF2B5EF4-FFF2-40B4-BE49-F238E27FC236}">
                <a16:creationId xmlns:a16="http://schemas.microsoft.com/office/drawing/2014/main" id="{7402B2A1-3D76-9D48-8DA5-EDFE609F0907}"/>
              </a:ext>
            </a:extLst>
          </p:cNvPr>
          <p:cNvSpPr>
            <a:spLocks noGrp="1"/>
          </p:cNvSpPr>
          <p:nvPr>
            <p:ph type="body" sz="quarter" idx="37"/>
          </p:nvPr>
        </p:nvSpPr>
        <p:spPr>
          <a:xfrm>
            <a:off x="321145" y="1475208"/>
            <a:ext cx="11376273" cy="300769"/>
          </a:xfrm>
          <a:prstGeom prst="rect">
            <a:avLst/>
          </a:prstGeom>
        </p:spPr>
        <p:txBody>
          <a:bodyPr/>
          <a:lstStyle>
            <a:lvl1pPr marL="0" indent="0">
              <a:buNone/>
              <a:defRPr sz="1400">
                <a:latin typeface="Meiryo UI" panose="020B0604030504040204" pitchFamily="34" charset="-128"/>
                <a:ea typeface="Meiryo UI" panose="020B0604030504040204" pitchFamily="34" charset="-128"/>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kumimoji="1" lang="ja-JP" altLang="en-US"/>
              <a:t>マスター テキストの書式設定</a:t>
            </a:r>
          </a:p>
        </p:txBody>
      </p:sp>
    </p:spTree>
    <p:extLst>
      <p:ext uri="{BB962C8B-B14F-4D97-AF65-F5344CB8AC3E}">
        <p14:creationId xmlns:p14="http://schemas.microsoft.com/office/powerpoint/2010/main" val="3149588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17" name="テキスト プレースホルダー 16">
            <a:extLst>
              <a:ext uri="{FF2B5EF4-FFF2-40B4-BE49-F238E27FC236}">
                <a16:creationId xmlns:a16="http://schemas.microsoft.com/office/drawing/2014/main" id="{7B6E99A8-86BD-FF38-6B04-DE877B5B5B0B}"/>
              </a:ext>
            </a:extLst>
          </p:cNvPr>
          <p:cNvSpPr>
            <a:spLocks noGrp="1"/>
          </p:cNvSpPr>
          <p:nvPr>
            <p:ph type="body" sz="quarter" idx="32" hasCustomPrompt="1"/>
          </p:nvPr>
        </p:nvSpPr>
        <p:spPr>
          <a:xfrm>
            <a:off x="321144" y="1438367"/>
            <a:ext cx="11690041" cy="4876170"/>
          </a:xfrm>
          <a:prstGeom prst="rect">
            <a:avLst/>
          </a:prstGeom>
        </p:spPr>
        <p:txBody>
          <a:bodyPr/>
          <a:lstStyle>
            <a:lvl1pPr marL="0" indent="0">
              <a:lnSpc>
                <a:spcPct val="130000"/>
              </a:lnSpc>
              <a:buFontTx/>
              <a:buNone/>
              <a:defRPr sz="1400">
                <a:solidFill>
                  <a:srgbClr val="222222"/>
                </a:solidFill>
                <a:latin typeface="Meiryo UI" panose="020B0604030504040204" pitchFamily="34" charset="-128"/>
                <a:ea typeface="Meiryo UI" panose="020B0604030504040204" pitchFamily="34" charset="-128"/>
              </a:defRPr>
            </a:lvl1pPr>
          </a:lstStyle>
          <a:p>
            <a:r>
              <a:rPr lang="ja-JP" altLang="en-US"/>
              <a:t>説明テキスト説明テキスト説明テキスト説明テキスト説明テキスト説明テキスト説明テキスト説明テキスト説明テキスト説明テキスト説明テキスト説明テキスト </a:t>
            </a:r>
          </a:p>
          <a:p>
            <a:r>
              <a:rPr lang="ja-JP" altLang="en-US"/>
              <a:t>説明テキスト説明テキスト </a:t>
            </a:r>
          </a:p>
          <a:p>
            <a:r>
              <a:rPr lang="ja-JP" altLang="en-US"/>
              <a:t>説明テキスト説明テキスト </a:t>
            </a:r>
          </a:p>
          <a:p>
            <a:r>
              <a:rPr lang="ja-JP" altLang="en-US"/>
              <a:t>説明テキスト説明テキスト </a:t>
            </a:r>
          </a:p>
          <a:p>
            <a:r>
              <a:rPr lang="ja-JP" altLang="en-US"/>
              <a:t>説明テキスト説明テキスト </a:t>
            </a:r>
          </a:p>
          <a:p>
            <a:r>
              <a:rPr lang="ja-JP" altLang="en-US"/>
              <a:t>説明テキスト説明テキスト </a:t>
            </a:r>
          </a:p>
          <a:p>
            <a:r>
              <a:rPr lang="ja-JP" altLang="en-US"/>
              <a:t>説明テキスト説明テキスト </a:t>
            </a:r>
          </a:p>
          <a:p>
            <a:r>
              <a:rPr lang="ja-JP" altLang="en-US"/>
              <a:t>説明テキスト説明テキスト </a:t>
            </a:r>
          </a:p>
          <a:p>
            <a:r>
              <a:rPr lang="ja-JP" altLang="en-US"/>
              <a:t>説明テキスト説明</a:t>
            </a:r>
          </a:p>
        </p:txBody>
      </p:sp>
      <p:sp>
        <p:nvSpPr>
          <p:cNvPr id="5" name="テキスト プレースホルダー 4">
            <a:extLst>
              <a:ext uri="{FF2B5EF4-FFF2-40B4-BE49-F238E27FC236}">
                <a16:creationId xmlns:a16="http://schemas.microsoft.com/office/drawing/2014/main" id="{1AD33B8D-FFD6-DB52-CB38-0624FBFD7B25}"/>
              </a:ext>
            </a:extLst>
          </p:cNvPr>
          <p:cNvSpPr>
            <a:spLocks noGrp="1"/>
          </p:cNvSpPr>
          <p:nvPr>
            <p:ph type="body" sz="quarter" idx="36" hasCustomPrompt="1"/>
          </p:nvPr>
        </p:nvSpPr>
        <p:spPr>
          <a:xfrm>
            <a:off x="321144" y="946357"/>
            <a:ext cx="11690041" cy="293508"/>
          </a:xfrm>
          <a:prstGeom prst="rect">
            <a:avLst/>
          </a:prstGeom>
        </p:spPr>
        <p:txBody>
          <a:bodyPr/>
          <a:lstStyle>
            <a:lvl1pPr marL="0" indent="0">
              <a:buNone/>
              <a:defRPr sz="1600" b="1">
                <a:solidFill>
                  <a:srgbClr val="222222"/>
                </a:solidFill>
                <a:latin typeface="Meiryo UI" panose="020B0604030504040204" pitchFamily="34" charset="-128"/>
                <a:ea typeface="Meiryo UI" panose="020B0604030504040204" pitchFamily="34" charset="-128"/>
              </a:defRPr>
            </a:lvl1pPr>
            <a:lvl2pPr>
              <a:defRPr sz="1400"/>
            </a:lvl2pPr>
            <a:lvl3pPr>
              <a:defRPr sz="1400"/>
            </a:lvl3pPr>
            <a:lvl4pPr>
              <a:defRPr sz="1400"/>
            </a:lvl4pPr>
            <a:lvl5pPr>
              <a:defRPr sz="1400"/>
            </a:lvl5pPr>
          </a:lstStyle>
          <a:p>
            <a:pPr lvl="0"/>
            <a:r>
              <a:rPr kumimoji="1" lang="en-US" altLang="ja-JP" dirty="0"/>
              <a:t>1 </a:t>
            </a:r>
            <a:r>
              <a:rPr kumimoji="1" lang="ja-JP" altLang="en-US"/>
              <a:t>コンテンツ</a:t>
            </a:r>
            <a:endParaRPr kumimoji="1" lang="en-US" altLang="ja-JP" dirty="0"/>
          </a:p>
        </p:txBody>
      </p:sp>
      <p:sp>
        <p:nvSpPr>
          <p:cNvPr id="2" name="テキスト プレースホルダー 2">
            <a:extLst>
              <a:ext uri="{FF2B5EF4-FFF2-40B4-BE49-F238E27FC236}">
                <a16:creationId xmlns:a16="http://schemas.microsoft.com/office/drawing/2014/main" id="{7025BDA3-FF8F-4860-1EA5-B11C10675BE3}"/>
              </a:ext>
            </a:extLst>
          </p:cNvPr>
          <p:cNvSpPr>
            <a:spLocks noGrp="1"/>
          </p:cNvSpPr>
          <p:nvPr>
            <p:ph type="body" sz="quarter" idx="35" hasCustomPrompt="1"/>
          </p:nvPr>
        </p:nvSpPr>
        <p:spPr>
          <a:xfrm>
            <a:off x="321146" y="380760"/>
            <a:ext cx="10105390" cy="300770"/>
          </a:xfrm>
          <a:prstGeom prst="rect">
            <a:avLst/>
          </a:prstGeom>
        </p:spPr>
        <p:txBody>
          <a:bodyPr/>
          <a:lstStyle>
            <a:lvl1pPr marL="0" indent="0">
              <a:buNone/>
              <a:defRPr sz="1800" b="1">
                <a:solidFill>
                  <a:srgbClr val="0000C6"/>
                </a:solidFill>
                <a:latin typeface="Meiryo UI" panose="020B0604030504040204" pitchFamily="34" charset="-128"/>
                <a:ea typeface="Meiryo UI" panose="020B0604030504040204" pitchFamily="34" charset="-128"/>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kumimoji="1" lang="ja-JP" altLang="en-US"/>
              <a:t>１　大項目</a:t>
            </a:r>
          </a:p>
        </p:txBody>
      </p:sp>
    </p:spTree>
    <p:extLst>
      <p:ext uri="{BB962C8B-B14F-4D97-AF65-F5344CB8AC3E}">
        <p14:creationId xmlns:p14="http://schemas.microsoft.com/office/powerpoint/2010/main" val="359177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A71AD5-80A4-478C-8A3A-9C222313E0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273552" y="1316736"/>
            <a:ext cx="4480560" cy="4559590"/>
          </a:xfrm>
          <a:prstGeom prst="rect">
            <a:avLst/>
          </a:prstGeom>
        </p:spPr>
      </p:pic>
      <p:sp>
        <p:nvSpPr>
          <p:cNvPr id="8" name="テキスト プレースホルダー 18">
            <a:extLst>
              <a:ext uri="{FF2B5EF4-FFF2-40B4-BE49-F238E27FC236}">
                <a16:creationId xmlns:a16="http://schemas.microsoft.com/office/drawing/2014/main" id="{27FB1C44-7829-47D1-986D-0A87F4410CEF}"/>
              </a:ext>
            </a:extLst>
          </p:cNvPr>
          <p:cNvSpPr>
            <a:spLocks noGrp="1"/>
          </p:cNvSpPr>
          <p:nvPr>
            <p:ph type="body" sz="quarter" idx="28" hasCustomPrompt="1"/>
          </p:nvPr>
        </p:nvSpPr>
        <p:spPr>
          <a:xfrm>
            <a:off x="5404722" y="3446368"/>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9" name="テキスト プレースホルダー 24">
            <a:extLst>
              <a:ext uri="{FF2B5EF4-FFF2-40B4-BE49-F238E27FC236}">
                <a16:creationId xmlns:a16="http://schemas.microsoft.com/office/drawing/2014/main" id="{F9998B61-66B2-4745-AF3B-EB748FD36203}"/>
              </a:ext>
            </a:extLst>
          </p:cNvPr>
          <p:cNvSpPr>
            <a:spLocks noGrp="1"/>
          </p:cNvSpPr>
          <p:nvPr>
            <p:ph type="body" sz="quarter" idx="31" hasCustomPrompt="1"/>
          </p:nvPr>
        </p:nvSpPr>
        <p:spPr>
          <a:xfrm>
            <a:off x="6173073" y="3446132"/>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Tree>
    <p:extLst>
      <p:ext uri="{BB962C8B-B14F-4D97-AF65-F5344CB8AC3E}">
        <p14:creationId xmlns:p14="http://schemas.microsoft.com/office/powerpoint/2010/main" val="3822735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A49D872-27B0-41BC-9B69-C9B2499CF8AA}"/>
              </a:ext>
            </a:extLst>
          </p:cNvPr>
          <p:cNvSpPr>
            <a:spLocks noGrp="1"/>
          </p:cNvSpPr>
          <p:nvPr>
            <p:ph type="body" sz="quarter" idx="10" hasCustomPrompt="1"/>
          </p:nvPr>
        </p:nvSpPr>
        <p:spPr>
          <a:xfrm>
            <a:off x="2264833" y="1122363"/>
            <a:ext cx="8153400" cy="388031"/>
          </a:xfrm>
          <a:prstGeom prst="rect">
            <a:avLst/>
          </a:prstGeom>
        </p:spPr>
        <p:txBody>
          <a:bodyPr anchor="ctr" anchorCtr="0"/>
          <a:lstStyle>
            <a:lvl1pPr marL="0" indent="0" algn="l">
              <a:buNone/>
              <a:defRPr sz="2400" b="1">
                <a:latin typeface="游ゴシック Medium" panose="020B0500000000000000" pitchFamily="50" charset="-128"/>
                <a:ea typeface="游ゴシック Medium" panose="020B0500000000000000" pitchFamily="50" charset="-128"/>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■大見出しの書式設定</a:t>
            </a:r>
          </a:p>
        </p:txBody>
      </p:sp>
      <p:sp>
        <p:nvSpPr>
          <p:cNvPr id="13" name="テキスト プレースホルダー 2">
            <a:extLst>
              <a:ext uri="{FF2B5EF4-FFF2-40B4-BE49-F238E27FC236}">
                <a16:creationId xmlns:a16="http://schemas.microsoft.com/office/drawing/2014/main" id="{36A1FFE9-57A1-4D92-822F-16EFCDBECDC9}"/>
              </a:ext>
            </a:extLst>
          </p:cNvPr>
          <p:cNvSpPr>
            <a:spLocks noGrp="1"/>
          </p:cNvSpPr>
          <p:nvPr>
            <p:ph type="body" sz="quarter" idx="14" hasCustomPrompt="1"/>
          </p:nvPr>
        </p:nvSpPr>
        <p:spPr>
          <a:xfrm>
            <a:off x="2264833" y="1699872"/>
            <a:ext cx="8153400" cy="388031"/>
          </a:xfrm>
          <a:prstGeom prst="rect">
            <a:avLst/>
          </a:prstGeom>
        </p:spPr>
        <p:txBody>
          <a:bodyPr anchor="ctr" anchorCtr="0"/>
          <a:lstStyle>
            <a:lvl1pPr marL="0" indent="0" algn="l">
              <a:buNone/>
              <a:defRPr sz="2000" b="0">
                <a:latin typeface="游ゴシック Medium" panose="020B0500000000000000" pitchFamily="50" charset="-128"/>
                <a:ea typeface="游ゴシック Medium" panose="020B0500000000000000" pitchFamily="50" charset="-128"/>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〇中見出しの書式設定</a:t>
            </a:r>
          </a:p>
        </p:txBody>
      </p:sp>
      <p:sp>
        <p:nvSpPr>
          <p:cNvPr id="15" name="テキスト プレースホルダー 2">
            <a:extLst>
              <a:ext uri="{FF2B5EF4-FFF2-40B4-BE49-F238E27FC236}">
                <a16:creationId xmlns:a16="http://schemas.microsoft.com/office/drawing/2014/main" id="{6A5F223F-F1AE-42FD-9167-AD0C438CBD99}"/>
              </a:ext>
            </a:extLst>
          </p:cNvPr>
          <p:cNvSpPr>
            <a:spLocks noGrp="1"/>
          </p:cNvSpPr>
          <p:nvPr>
            <p:ph type="body" sz="quarter" idx="16" hasCustomPrompt="1"/>
          </p:nvPr>
        </p:nvSpPr>
        <p:spPr>
          <a:xfrm>
            <a:off x="2264833" y="2903876"/>
            <a:ext cx="8153400" cy="388031"/>
          </a:xfrm>
          <a:prstGeom prst="rect">
            <a:avLst/>
          </a:prstGeom>
        </p:spPr>
        <p:txBody>
          <a:bodyPr anchor="ctr" anchorCtr="0"/>
          <a:lstStyle>
            <a:lvl1pPr marL="0" indent="0" algn="l">
              <a:buNone/>
              <a:defRPr sz="900" b="0">
                <a:latin typeface="+mj-ea"/>
                <a:ea typeface="+mj-ea"/>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en-US" altLang="ja-JP" dirty="0"/>
              <a:t>※</a:t>
            </a:r>
            <a:r>
              <a:rPr kumimoji="1" lang="ja-JP" altLang="en-US" dirty="0"/>
              <a:t>注釈の書式設定</a:t>
            </a:r>
          </a:p>
        </p:txBody>
      </p:sp>
      <p:sp>
        <p:nvSpPr>
          <p:cNvPr id="17" name="テキスト プレースホルダー 2">
            <a:extLst>
              <a:ext uri="{FF2B5EF4-FFF2-40B4-BE49-F238E27FC236}">
                <a16:creationId xmlns:a16="http://schemas.microsoft.com/office/drawing/2014/main" id="{B6265334-BE5D-46F1-B6B8-C8FBC8331899}"/>
              </a:ext>
            </a:extLst>
          </p:cNvPr>
          <p:cNvSpPr>
            <a:spLocks noGrp="1"/>
          </p:cNvSpPr>
          <p:nvPr>
            <p:ph type="body" sz="quarter" idx="17" hasCustomPrompt="1"/>
          </p:nvPr>
        </p:nvSpPr>
        <p:spPr>
          <a:xfrm>
            <a:off x="2264833" y="2301874"/>
            <a:ext cx="8153400" cy="388031"/>
          </a:xfrm>
          <a:prstGeom prst="rect">
            <a:avLst/>
          </a:prstGeom>
        </p:spPr>
        <p:txBody>
          <a:bodyPr anchor="ctr" anchorCtr="0"/>
          <a:lstStyle>
            <a:lvl1pPr marL="0" indent="0" algn="l">
              <a:buNone/>
              <a:defRPr sz="1600" b="0">
                <a:latin typeface="+mj-ea"/>
                <a:ea typeface="+mj-ea"/>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本文の書式設定</a:t>
            </a:r>
          </a:p>
        </p:txBody>
      </p:sp>
    </p:spTree>
    <p:extLst>
      <p:ext uri="{BB962C8B-B14F-4D97-AF65-F5344CB8AC3E}">
        <p14:creationId xmlns:p14="http://schemas.microsoft.com/office/powerpoint/2010/main" val="17766751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08901D54-967B-4EC0-A18B-2ED475DB08A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8500" b="18500"/>
          <a:stretch/>
        </p:blipFill>
        <p:spPr>
          <a:xfrm>
            <a:off x="1184" y="1268760"/>
            <a:ext cx="12189631" cy="4320480"/>
          </a:xfrm>
          <a:prstGeom prst="rect">
            <a:avLst/>
          </a:prstGeom>
        </p:spPr>
      </p:pic>
      <p:pic>
        <p:nvPicPr>
          <p:cNvPr id="14" name="図 13">
            <a:extLst>
              <a:ext uri="{FF2B5EF4-FFF2-40B4-BE49-F238E27FC236}">
                <a16:creationId xmlns:a16="http://schemas.microsoft.com/office/drawing/2014/main" id="{30BD56B9-91E9-48D5-94B5-BA24C73F3DA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565903" y="5779008"/>
            <a:ext cx="3060194" cy="746336"/>
          </a:xfrm>
          <a:prstGeom prst="rect">
            <a:avLst/>
          </a:prstGeom>
        </p:spPr>
      </p:pic>
    </p:spTree>
    <p:extLst>
      <p:ext uri="{BB962C8B-B14F-4D97-AF65-F5344CB8AC3E}">
        <p14:creationId xmlns:p14="http://schemas.microsoft.com/office/powerpoint/2010/main" val="77299963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50DC5B95-4883-4367-BFB6-AF7C73C2C53C}"/>
              </a:ext>
            </a:extLst>
          </p:cNvPr>
          <p:cNvSpPr txBox="1">
            <a:spLocks noChangeArrowheads="1"/>
          </p:cNvSpPr>
          <p:nvPr userDrawn="1"/>
        </p:nvSpPr>
        <p:spPr bwMode="auto">
          <a:xfrm>
            <a:off x="11415779" y="6445858"/>
            <a:ext cx="632883" cy="273050"/>
          </a:xfrm>
          <a:prstGeom prst="rect">
            <a:avLst/>
          </a:prstGeom>
          <a:noFill/>
          <a:ln w="9525">
            <a:noFill/>
            <a:miter lim="800000"/>
            <a:headEnd/>
            <a:tailEnd/>
          </a:ln>
          <a:effectLst/>
        </p:spPr>
        <p:txBody>
          <a:bodyPr/>
          <a:lstStyle>
            <a:lvl1pPr algn="r">
              <a:defRPr sz="1200" b="1">
                <a:latin typeface="Arial Narrow" pitchFamily="34" charset="0"/>
              </a:defRPr>
            </a:lvl1pPr>
          </a:lstStyle>
          <a:p>
            <a:pPr>
              <a:spcBef>
                <a:spcPct val="50000"/>
              </a:spcBef>
              <a:defRPr/>
            </a:pPr>
            <a:fld id="{9CD23B60-4954-4ED1-BB04-832F1D7F9BC1}" type="slidenum">
              <a:rPr lang="en-US" altLang="ja-JP" sz="1200" b="0" smtClean="0">
                <a:solidFill>
                  <a:srgbClr val="222222"/>
                </a:solidFill>
                <a:latin typeface="Meiryo UI" panose="020B0604030504040204" pitchFamily="50" charset="-128"/>
                <a:ea typeface="Meiryo UI" panose="020B0604030504040204" pitchFamily="50" charset="-128"/>
                <a:cs typeface="Meiryo UI" panose="020B0604030504040204" pitchFamily="50" charset="-128"/>
              </a:rPr>
              <a:pPr>
                <a:spcBef>
                  <a:spcPct val="50000"/>
                </a:spcBef>
                <a:defRPr/>
              </a:pPr>
              <a:t>‹#›</a:t>
            </a:fld>
            <a:endParaRPr lang="en-US" altLang="ja-JP" sz="1200" b="0" dirty="0">
              <a:solidFill>
                <a:srgbClr val="222222"/>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a:extLst>
              <a:ext uri="{FF2B5EF4-FFF2-40B4-BE49-F238E27FC236}">
                <a16:creationId xmlns:a16="http://schemas.microsoft.com/office/drawing/2014/main" id="{42D346E2-38A5-44BE-A92D-199A2510EF7C}"/>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581407" y="301916"/>
            <a:ext cx="1349336" cy="388031"/>
          </a:xfrm>
          <a:prstGeom prst="rect">
            <a:avLst/>
          </a:prstGeom>
        </p:spPr>
      </p:pic>
      <p:cxnSp>
        <p:nvCxnSpPr>
          <p:cNvPr id="6" name="直線コネクタ 5">
            <a:extLst>
              <a:ext uri="{FF2B5EF4-FFF2-40B4-BE49-F238E27FC236}">
                <a16:creationId xmlns:a16="http://schemas.microsoft.com/office/drawing/2014/main" id="{285B78D0-3D47-FCF0-1944-4DAAE2363006}"/>
              </a:ext>
            </a:extLst>
          </p:cNvPr>
          <p:cNvCxnSpPr/>
          <p:nvPr userDrawn="1"/>
        </p:nvCxnSpPr>
        <p:spPr>
          <a:xfrm>
            <a:off x="283291" y="797332"/>
            <a:ext cx="11647452" cy="0"/>
          </a:xfrm>
          <a:prstGeom prst="line">
            <a:avLst/>
          </a:prstGeom>
          <a:ln w="15875">
            <a:solidFill>
              <a:srgbClr val="0000C6"/>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5E6E6258-725E-ADD5-E203-6A3ED82A0AD6}"/>
              </a:ext>
            </a:extLst>
          </p:cNvPr>
          <p:cNvCxnSpPr/>
          <p:nvPr userDrawn="1"/>
        </p:nvCxnSpPr>
        <p:spPr>
          <a:xfrm>
            <a:off x="283291" y="1308116"/>
            <a:ext cx="11647452" cy="0"/>
          </a:xfrm>
          <a:prstGeom prst="line">
            <a:avLst/>
          </a:prstGeom>
          <a:ln w="15875">
            <a:solidFill>
              <a:srgbClr val="0000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655420"/>
      </p:ext>
    </p:extLst>
  </p:cSld>
  <p:clrMap bg1="lt1" tx1="dk1" bg2="lt2" tx2="dk2" accent1="accent1" accent2="accent2" accent3="accent3" accent4="accent4" accent5="accent5" accent6="accent6" hlink="hlink" folHlink="folHlink"/>
  <p:sldLayoutIdLst>
    <p:sldLayoutId id="2147483675" r:id="rId1"/>
    <p:sldLayoutId id="2147483680"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50DC5B95-4883-4367-BFB6-AF7C73C2C53C}"/>
              </a:ext>
            </a:extLst>
          </p:cNvPr>
          <p:cNvSpPr txBox="1">
            <a:spLocks noChangeArrowheads="1"/>
          </p:cNvSpPr>
          <p:nvPr userDrawn="1"/>
        </p:nvSpPr>
        <p:spPr bwMode="auto">
          <a:xfrm>
            <a:off x="11415779" y="6445858"/>
            <a:ext cx="632883" cy="273050"/>
          </a:xfrm>
          <a:prstGeom prst="rect">
            <a:avLst/>
          </a:prstGeom>
          <a:noFill/>
          <a:ln w="9525">
            <a:noFill/>
            <a:miter lim="800000"/>
            <a:headEnd/>
            <a:tailEnd/>
          </a:ln>
          <a:effectLst/>
        </p:spPr>
        <p:txBody>
          <a:bodyPr/>
          <a:lstStyle>
            <a:lvl1pPr algn="r">
              <a:defRPr sz="1200" b="1">
                <a:latin typeface="Arial Narrow" pitchFamily="34" charset="0"/>
              </a:defRPr>
            </a:lvl1pPr>
          </a:lstStyle>
          <a:p>
            <a:pPr>
              <a:spcBef>
                <a:spcPct val="50000"/>
              </a:spcBef>
              <a:defRPr/>
            </a:pPr>
            <a:fld id="{9CD23B60-4954-4ED1-BB04-832F1D7F9BC1}" type="slidenum">
              <a:rPr lang="en-US" altLang="ja-JP" sz="1200" b="0" smtClean="0">
                <a:solidFill>
                  <a:srgbClr val="222222"/>
                </a:solidFill>
                <a:latin typeface="Meiryo UI" panose="020B0604030504040204" pitchFamily="50" charset="-128"/>
                <a:ea typeface="Meiryo UI" panose="020B0604030504040204" pitchFamily="50" charset="-128"/>
                <a:cs typeface="Meiryo UI" panose="020B0604030504040204" pitchFamily="50" charset="-128"/>
              </a:rPr>
              <a:pPr>
                <a:spcBef>
                  <a:spcPct val="50000"/>
                </a:spcBef>
                <a:defRPr/>
              </a:pPr>
              <a:t>‹#›</a:t>
            </a:fld>
            <a:endParaRPr lang="en-US" altLang="ja-JP" sz="1200" b="0" dirty="0">
              <a:solidFill>
                <a:srgbClr val="222222"/>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a:extLst>
              <a:ext uri="{FF2B5EF4-FFF2-40B4-BE49-F238E27FC236}">
                <a16:creationId xmlns:a16="http://schemas.microsoft.com/office/drawing/2014/main" id="{42D346E2-38A5-44BE-A92D-199A2510EF7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581407" y="301916"/>
            <a:ext cx="1349336" cy="388031"/>
          </a:xfrm>
          <a:prstGeom prst="rect">
            <a:avLst/>
          </a:prstGeom>
        </p:spPr>
      </p:pic>
      <p:cxnSp>
        <p:nvCxnSpPr>
          <p:cNvPr id="6" name="直線コネクタ 5">
            <a:extLst>
              <a:ext uri="{FF2B5EF4-FFF2-40B4-BE49-F238E27FC236}">
                <a16:creationId xmlns:a16="http://schemas.microsoft.com/office/drawing/2014/main" id="{285B78D0-3D47-FCF0-1944-4DAAE2363006}"/>
              </a:ext>
            </a:extLst>
          </p:cNvPr>
          <p:cNvCxnSpPr/>
          <p:nvPr userDrawn="1"/>
        </p:nvCxnSpPr>
        <p:spPr>
          <a:xfrm>
            <a:off x="283291" y="797332"/>
            <a:ext cx="11647452" cy="0"/>
          </a:xfrm>
          <a:prstGeom prst="line">
            <a:avLst/>
          </a:prstGeom>
          <a:ln w="15875">
            <a:solidFill>
              <a:srgbClr val="0000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364955"/>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07C3299-AF8D-4B78-8F02-4897733AFDE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84" y="0"/>
            <a:ext cx="2158379" cy="620689"/>
          </a:xfrm>
          <a:prstGeom prst="rect">
            <a:avLst/>
          </a:prstGeom>
        </p:spPr>
      </p:pic>
      <p:pic>
        <p:nvPicPr>
          <p:cNvPr id="8" name="図 7">
            <a:extLst>
              <a:ext uri="{FF2B5EF4-FFF2-40B4-BE49-F238E27FC236}">
                <a16:creationId xmlns:a16="http://schemas.microsoft.com/office/drawing/2014/main" id="{FEEE74F0-839F-4EAD-AA2E-636C3DD4D96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84" y="620689"/>
            <a:ext cx="12189631" cy="188640"/>
          </a:xfrm>
          <a:prstGeom prst="rect">
            <a:avLst/>
          </a:prstGeom>
        </p:spPr>
      </p:pic>
      <p:pic>
        <p:nvPicPr>
          <p:cNvPr id="9" name="図 8">
            <a:extLst>
              <a:ext uri="{FF2B5EF4-FFF2-40B4-BE49-F238E27FC236}">
                <a16:creationId xmlns:a16="http://schemas.microsoft.com/office/drawing/2014/main" id="{0D7E6AE0-5223-41C6-8A5A-EB3CDB91F33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4" y="6639718"/>
            <a:ext cx="12189631" cy="218282"/>
          </a:xfrm>
          <a:prstGeom prst="rect">
            <a:avLst/>
          </a:prstGeom>
        </p:spPr>
      </p:pic>
    </p:spTree>
    <p:extLst>
      <p:ext uri="{BB962C8B-B14F-4D97-AF65-F5344CB8AC3E}">
        <p14:creationId xmlns:p14="http://schemas.microsoft.com/office/powerpoint/2010/main" val="211700992"/>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50DC5B95-4883-4367-BFB6-AF7C73C2C53C}"/>
              </a:ext>
            </a:extLst>
          </p:cNvPr>
          <p:cNvSpPr txBox="1">
            <a:spLocks noChangeArrowheads="1"/>
          </p:cNvSpPr>
          <p:nvPr userDrawn="1"/>
        </p:nvSpPr>
        <p:spPr bwMode="auto">
          <a:xfrm>
            <a:off x="11415779" y="275630"/>
            <a:ext cx="632883" cy="273050"/>
          </a:xfrm>
          <a:prstGeom prst="rect">
            <a:avLst/>
          </a:prstGeom>
          <a:noFill/>
          <a:ln w="9525">
            <a:noFill/>
            <a:miter lim="800000"/>
            <a:headEnd/>
            <a:tailEnd/>
          </a:ln>
          <a:effectLst/>
        </p:spPr>
        <p:txBody>
          <a:bodyPr/>
          <a:lstStyle>
            <a:lvl1pPr algn="r">
              <a:defRPr sz="1200" b="1">
                <a:latin typeface="Arial Narrow" pitchFamily="34" charset="0"/>
              </a:defRPr>
            </a:lvl1pPr>
          </a:lstStyle>
          <a:p>
            <a:pPr>
              <a:spcBef>
                <a:spcPct val="50000"/>
              </a:spcBef>
              <a:defRPr/>
            </a:pPr>
            <a:fld id="{9CD23B60-4954-4ED1-BB04-832F1D7F9BC1}" type="slidenum">
              <a:rPr lang="en-US" altLang="ja-JP" sz="1200" b="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pPr>
                <a:spcBef>
                  <a:spcPct val="50000"/>
                </a:spcBef>
                <a:defRPr/>
              </a:pPr>
              <a:t>‹#›</a:t>
            </a:fld>
            <a:endParaRPr lang="en-US" altLang="ja-JP" sz="1200" b="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a:extLst>
              <a:ext uri="{FF2B5EF4-FFF2-40B4-BE49-F238E27FC236}">
                <a16:creationId xmlns:a16="http://schemas.microsoft.com/office/drawing/2014/main" id="{E31735D5-31F4-4146-904E-9CD1EE47F94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84" y="0"/>
            <a:ext cx="2158379" cy="620689"/>
          </a:xfrm>
          <a:prstGeom prst="rect">
            <a:avLst/>
          </a:prstGeom>
        </p:spPr>
      </p:pic>
      <p:pic>
        <p:nvPicPr>
          <p:cNvPr id="11" name="図 10">
            <a:extLst>
              <a:ext uri="{FF2B5EF4-FFF2-40B4-BE49-F238E27FC236}">
                <a16:creationId xmlns:a16="http://schemas.microsoft.com/office/drawing/2014/main" id="{8AD479BE-C7D0-49F3-ADEC-124D5459EA4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84" y="620689"/>
            <a:ext cx="12189631" cy="188640"/>
          </a:xfrm>
          <a:prstGeom prst="rect">
            <a:avLst/>
          </a:prstGeom>
        </p:spPr>
      </p:pic>
      <p:pic>
        <p:nvPicPr>
          <p:cNvPr id="16" name="図 15">
            <a:extLst>
              <a:ext uri="{FF2B5EF4-FFF2-40B4-BE49-F238E27FC236}">
                <a16:creationId xmlns:a16="http://schemas.microsoft.com/office/drawing/2014/main" id="{0CE7F4EE-FB40-4554-827C-6815C539C4B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4" y="6639718"/>
            <a:ext cx="12189631" cy="218282"/>
          </a:xfrm>
          <a:prstGeom prst="rect">
            <a:avLst/>
          </a:prstGeom>
        </p:spPr>
      </p:pic>
    </p:spTree>
    <p:extLst>
      <p:ext uri="{BB962C8B-B14F-4D97-AF65-F5344CB8AC3E}">
        <p14:creationId xmlns:p14="http://schemas.microsoft.com/office/powerpoint/2010/main" val="2122821770"/>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30A82E1-8E0D-434A-9DF4-7C2ABD1A07A1}"/>
              </a:ext>
            </a:extLst>
          </p:cNvPr>
          <p:cNvSpPr>
            <a:spLocks noGrp="1"/>
          </p:cNvSpPr>
          <p:nvPr>
            <p:ph type="body" sz="quarter" idx="10"/>
          </p:nvPr>
        </p:nvSpPr>
        <p:spPr>
          <a:xfrm>
            <a:off x="527051" y="219075"/>
            <a:ext cx="11137900" cy="954569"/>
          </a:xfrm>
        </p:spPr>
        <p:txBody>
          <a:bodyPr lIns="91440" tIns="45720" rIns="91440" bIns="45720" anchor="ctr" anchorCtr="0"/>
          <a:lstStyle/>
          <a:p>
            <a:r>
              <a:rPr lang="ja-JP" altLang="en-US">
                <a:latin typeface="小塚ゴシック Pr6N B"/>
                <a:ea typeface="小塚ゴシック Pr6N B"/>
                <a:cs typeface="Lucida Sans Unicode"/>
              </a:rPr>
              <a:t>リリースノート</a:t>
            </a:r>
            <a:endParaRPr lang="en-US" altLang="ja-JP" dirty="0">
              <a:latin typeface="小塚ゴシック Pr6N B"/>
              <a:ea typeface="小塚ゴシック Pr6N B"/>
              <a:cs typeface="Lucida Sans Unicode"/>
            </a:endParaRPr>
          </a:p>
        </p:txBody>
      </p:sp>
    </p:spTree>
    <p:extLst>
      <p:ext uri="{BB962C8B-B14F-4D97-AF65-F5344CB8AC3E}">
        <p14:creationId xmlns:p14="http://schemas.microsoft.com/office/powerpoint/2010/main" val="3840699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AC5AF180-EF5B-57BB-B589-EC480E488BBB}"/>
              </a:ext>
            </a:extLst>
          </p:cNvPr>
          <p:cNvSpPr/>
          <p:nvPr/>
        </p:nvSpPr>
        <p:spPr>
          <a:xfrm>
            <a:off x="501959" y="1698052"/>
            <a:ext cx="11261255" cy="1348586"/>
          </a:xfrm>
          <a:prstGeom prst="roundRect">
            <a:avLst>
              <a:gd name="adj" fmla="val 8904"/>
            </a:avLst>
          </a:prstGeom>
          <a:solidFill>
            <a:srgbClr val="EAE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a:extLst>
              <a:ext uri="{FF2B5EF4-FFF2-40B4-BE49-F238E27FC236}">
                <a16:creationId xmlns:a16="http://schemas.microsoft.com/office/drawing/2014/main" id="{B2BE69E6-90AC-3EA7-FA74-150C61F5028B}"/>
              </a:ext>
            </a:extLst>
          </p:cNvPr>
          <p:cNvSpPr/>
          <p:nvPr/>
        </p:nvSpPr>
        <p:spPr>
          <a:xfrm>
            <a:off x="501959" y="3315374"/>
            <a:ext cx="11261255" cy="757384"/>
          </a:xfrm>
          <a:prstGeom prst="roundRect">
            <a:avLst>
              <a:gd name="adj" fmla="val 8904"/>
            </a:avLst>
          </a:prstGeom>
          <a:noFill/>
          <a:ln>
            <a:solidFill>
              <a:srgbClr val="0000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プレースホルダー 2">
            <a:extLst>
              <a:ext uri="{FF2B5EF4-FFF2-40B4-BE49-F238E27FC236}">
                <a16:creationId xmlns:a16="http://schemas.microsoft.com/office/drawing/2014/main" id="{903C2595-F26C-FF9B-F83A-24BBB4511380}"/>
              </a:ext>
            </a:extLst>
          </p:cNvPr>
          <p:cNvSpPr>
            <a:spLocks noGrp="1"/>
          </p:cNvSpPr>
          <p:nvPr>
            <p:ph type="body" sz="quarter" idx="36"/>
          </p:nvPr>
        </p:nvSpPr>
        <p:spPr>
          <a:xfrm>
            <a:off x="321144" y="1122199"/>
            <a:ext cx="11690041" cy="293508"/>
          </a:xfrm>
        </p:spPr>
        <p:txBody>
          <a:bodyPr/>
          <a:lstStyle/>
          <a:p>
            <a:r>
              <a:rPr lang="en" altLang="ja-JP" sz="1400" b="0" dirty="0"/>
              <a:t>Smart Construction </a:t>
            </a:r>
            <a:r>
              <a:rPr lang="ja-JP" altLang="en-US" sz="1400" b="0" dirty="0"/>
              <a:t>ホームのアップデートについて、以下の内容にてリリースをいたします。</a:t>
            </a:r>
            <a:endParaRPr kumimoji="1" lang="ja-JP" altLang="en-US" sz="1400" b="0" dirty="0"/>
          </a:p>
        </p:txBody>
      </p:sp>
      <p:sp>
        <p:nvSpPr>
          <p:cNvPr id="9" name="テキスト プレースホルダー 10">
            <a:extLst>
              <a:ext uri="{FF2B5EF4-FFF2-40B4-BE49-F238E27FC236}">
                <a16:creationId xmlns:a16="http://schemas.microsoft.com/office/drawing/2014/main" id="{0BABB878-5B64-0BFE-5FB1-D24251E08C2D}"/>
              </a:ext>
            </a:extLst>
          </p:cNvPr>
          <p:cNvSpPr txBox="1">
            <a:spLocks/>
          </p:cNvSpPr>
          <p:nvPr/>
        </p:nvSpPr>
        <p:spPr>
          <a:xfrm>
            <a:off x="321146" y="380760"/>
            <a:ext cx="10105390" cy="30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rgbClr val="0000C6"/>
                </a:solidFill>
                <a:latin typeface="Meiryo UI" panose="020B0604030504040204" pitchFamily="34" charset="-128"/>
                <a:ea typeface="Meiryo UI" panose="020B0604030504040204" pitchFamily="34"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リリースのお知らせ</a:t>
            </a:r>
          </a:p>
        </p:txBody>
      </p:sp>
      <p:sp>
        <p:nvSpPr>
          <p:cNvPr id="11" name="テキスト プレースホルダー 10">
            <a:extLst>
              <a:ext uri="{FF2B5EF4-FFF2-40B4-BE49-F238E27FC236}">
                <a16:creationId xmlns:a16="http://schemas.microsoft.com/office/drawing/2014/main" id="{D531B6FF-F6D0-C897-8B60-C58C24564B27}"/>
              </a:ext>
            </a:extLst>
          </p:cNvPr>
          <p:cNvSpPr>
            <a:spLocks noGrp="1"/>
          </p:cNvSpPr>
          <p:nvPr>
            <p:ph type="body" sz="quarter" idx="32"/>
          </p:nvPr>
        </p:nvSpPr>
        <p:spPr>
          <a:xfrm>
            <a:off x="631110" y="1902129"/>
            <a:ext cx="2504477" cy="315944"/>
          </a:xfrm>
        </p:spPr>
        <p:txBody>
          <a:bodyPr/>
          <a:lstStyle/>
          <a:p>
            <a:pPr algn="just">
              <a:lnSpc>
                <a:spcPts val="1600"/>
              </a:lnSpc>
            </a:pPr>
            <a:r>
              <a:rPr lang="ja-JP" altLang="en-US" sz="1600" b="1" kern="100">
                <a:cs typeface="Times New Roman" panose="02020603050405020304" pitchFamily="18" charset="0"/>
              </a:rPr>
              <a:t>リリース日（日本時間）</a:t>
            </a:r>
            <a:endParaRPr lang="en-US" altLang="ja-JP" sz="1600" b="1" kern="100" dirty="0">
              <a:cs typeface="Times New Roman" panose="02020603050405020304" pitchFamily="18" charset="0"/>
            </a:endParaRPr>
          </a:p>
        </p:txBody>
      </p:sp>
      <p:sp>
        <p:nvSpPr>
          <p:cNvPr id="12" name="テキスト プレースホルダー 10">
            <a:extLst>
              <a:ext uri="{FF2B5EF4-FFF2-40B4-BE49-F238E27FC236}">
                <a16:creationId xmlns:a16="http://schemas.microsoft.com/office/drawing/2014/main" id="{944481D5-8F42-BE50-5F22-3EACB9303E36}"/>
              </a:ext>
            </a:extLst>
          </p:cNvPr>
          <p:cNvSpPr txBox="1">
            <a:spLocks/>
          </p:cNvSpPr>
          <p:nvPr/>
        </p:nvSpPr>
        <p:spPr>
          <a:xfrm>
            <a:off x="1119224" y="3390437"/>
            <a:ext cx="10331356" cy="682320"/>
          </a:xfrm>
          <a:prstGeom prst="rect">
            <a:avLst/>
          </a:prstGeom>
        </p:spPr>
        <p:txBody>
          <a:bodyPr/>
          <a:lstStyle>
            <a:lvl1pPr marL="0" indent="0" algn="l" defTabSz="914400" rtl="0" eaLnBrk="1" latinLnBrk="0" hangingPunct="1">
              <a:lnSpc>
                <a:spcPct val="130000"/>
              </a:lnSpc>
              <a:spcBef>
                <a:spcPts val="1000"/>
              </a:spcBef>
              <a:buFontTx/>
              <a:buNone/>
              <a:defRPr kumimoji="1" sz="1400" kern="1200">
                <a:solidFill>
                  <a:srgbClr val="222222"/>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solidFill>
                  <a:srgbClr val="0000DA"/>
                </a:solidFill>
              </a:rPr>
              <a:t>サーバ停止は予定しておりませんが、一時的にアクセスしづらいなどの影響が考えられます。</a:t>
            </a:r>
            <a:br>
              <a:rPr lang="ja-JP" altLang="en-US">
                <a:solidFill>
                  <a:srgbClr val="0000DA"/>
                </a:solidFill>
              </a:rPr>
            </a:br>
            <a:r>
              <a:rPr lang="ja-JP" altLang="en-US">
                <a:solidFill>
                  <a:srgbClr val="0000DA"/>
                </a:solidFill>
              </a:rPr>
              <a:t>（</a:t>
            </a:r>
            <a:r>
              <a:rPr lang="en-US" altLang="ja-JP" dirty="0">
                <a:solidFill>
                  <a:srgbClr val="0000DA"/>
                </a:solidFill>
              </a:rPr>
              <a:t>※</a:t>
            </a:r>
            <a:r>
              <a:rPr lang="ja-JP" altLang="en-US">
                <a:solidFill>
                  <a:srgbClr val="0000DA"/>
                </a:solidFill>
              </a:rPr>
              <a:t>リリース日程・時間帯・内容については、状況に応じ変更する場合がございます。予めご了承ください）</a:t>
            </a:r>
            <a:endParaRPr lang="ja-JP" altLang="ja-JP" kern="100" dirty="0">
              <a:solidFill>
                <a:srgbClr val="0000DA"/>
              </a:solidFill>
              <a:cs typeface="Times New Roman" panose="02020603050405020304" pitchFamily="18" charset="0"/>
            </a:endParaRPr>
          </a:p>
        </p:txBody>
      </p:sp>
      <p:sp>
        <p:nvSpPr>
          <p:cNvPr id="2" name="テキスト プレースホルダー 10">
            <a:extLst>
              <a:ext uri="{FF2B5EF4-FFF2-40B4-BE49-F238E27FC236}">
                <a16:creationId xmlns:a16="http://schemas.microsoft.com/office/drawing/2014/main" id="{4AD61BF0-69C4-6A50-1C75-68C7C5BF68E9}"/>
              </a:ext>
            </a:extLst>
          </p:cNvPr>
          <p:cNvSpPr txBox="1">
            <a:spLocks/>
          </p:cNvSpPr>
          <p:nvPr/>
        </p:nvSpPr>
        <p:spPr>
          <a:xfrm>
            <a:off x="631110" y="2170865"/>
            <a:ext cx="7312711" cy="619245"/>
          </a:xfrm>
          <a:prstGeom prst="rect">
            <a:avLst/>
          </a:prstGeom>
        </p:spPr>
        <p:txBody>
          <a:bodyPr/>
          <a:lstStyle>
            <a:lvl1pPr marL="0" indent="0" algn="l" defTabSz="914400" rtl="0" eaLnBrk="1" latinLnBrk="0" hangingPunct="1">
              <a:lnSpc>
                <a:spcPct val="130000"/>
              </a:lnSpc>
              <a:spcBef>
                <a:spcPts val="1000"/>
              </a:spcBef>
              <a:buFontTx/>
              <a:buNone/>
              <a:defRPr kumimoji="1" sz="1400" kern="1200">
                <a:solidFill>
                  <a:srgbClr val="222222"/>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lnSpc>
                <a:spcPct val="150000"/>
              </a:lnSpc>
            </a:pPr>
            <a:r>
              <a:rPr lang="en-US" altLang="ja-JP" sz="2400" b="1" kern="100" dirty="0">
                <a:cs typeface="Times New Roman" panose="02020603050405020304" pitchFamily="18" charset="0"/>
              </a:rPr>
              <a:t>9</a:t>
            </a:r>
            <a:r>
              <a:rPr lang="ja-JP" altLang="en-US" sz="2400" b="1" kern="100" dirty="0">
                <a:cs typeface="Times New Roman" panose="02020603050405020304" pitchFamily="18" charset="0"/>
              </a:rPr>
              <a:t>月</a:t>
            </a:r>
            <a:r>
              <a:rPr lang="en-US" altLang="ja-JP" sz="2400" b="1" kern="100" dirty="0">
                <a:cs typeface="Times New Roman" panose="02020603050405020304" pitchFamily="18" charset="0"/>
              </a:rPr>
              <a:t>9</a:t>
            </a:r>
            <a:r>
              <a:rPr lang="ja-JP" altLang="en-US" sz="2400" b="1" kern="100" dirty="0">
                <a:cs typeface="Times New Roman" panose="02020603050405020304" pitchFamily="18" charset="0"/>
              </a:rPr>
              <a:t>日（火）</a:t>
            </a:r>
            <a:r>
              <a:rPr lang="en-US" altLang="ja-JP" sz="2400" b="1" kern="100" dirty="0">
                <a:cs typeface="Times New Roman" panose="02020603050405020304" pitchFamily="18" charset="0"/>
              </a:rPr>
              <a:t>18:00〜20:00</a:t>
            </a:r>
          </a:p>
        </p:txBody>
      </p:sp>
      <p:pic>
        <p:nvPicPr>
          <p:cNvPr id="5" name="図 4">
            <a:extLst>
              <a:ext uri="{FF2B5EF4-FFF2-40B4-BE49-F238E27FC236}">
                <a16:creationId xmlns:a16="http://schemas.microsoft.com/office/drawing/2014/main" id="{7206F7BB-6265-3F2C-E52B-915F4E4C412D}"/>
              </a:ext>
            </a:extLst>
          </p:cNvPr>
          <p:cNvPicPr>
            <a:picLocks noChangeAspect="1"/>
          </p:cNvPicPr>
          <p:nvPr/>
        </p:nvPicPr>
        <p:blipFill>
          <a:blip r:embed="rId2"/>
          <a:stretch>
            <a:fillRect/>
          </a:stretch>
        </p:blipFill>
        <p:spPr>
          <a:xfrm>
            <a:off x="741420" y="3473263"/>
            <a:ext cx="254000" cy="228600"/>
          </a:xfrm>
          <a:prstGeom prst="rect">
            <a:avLst/>
          </a:prstGeom>
        </p:spPr>
      </p:pic>
      <p:sp>
        <p:nvSpPr>
          <p:cNvPr id="6" name="テキスト ボックス 5">
            <a:extLst>
              <a:ext uri="{FF2B5EF4-FFF2-40B4-BE49-F238E27FC236}">
                <a16:creationId xmlns:a16="http://schemas.microsoft.com/office/drawing/2014/main" id="{A3B67A96-BDFB-696F-716A-C8ECB46435B7}"/>
              </a:ext>
            </a:extLst>
          </p:cNvPr>
          <p:cNvSpPr txBox="1"/>
          <p:nvPr/>
        </p:nvSpPr>
        <p:spPr>
          <a:xfrm>
            <a:off x="336953" y="4599904"/>
            <a:ext cx="11353088" cy="2031325"/>
          </a:xfrm>
          <a:prstGeom prst="rect">
            <a:avLst/>
          </a:prstGeom>
          <a:noFill/>
        </p:spPr>
        <p:txBody>
          <a:bodyPr wrap="square" rtlCol="0">
            <a:spAutoFit/>
          </a:bodyPr>
          <a:lstStyle/>
          <a:p>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リリース概要</a:t>
            </a:r>
            <a:r>
              <a:rPr kumimoji="1" lang="en-US" altLang="ja-JP" dirty="0">
                <a:latin typeface="Meiryo UI" panose="020B0604030504040204" pitchFamily="50" charset="-128"/>
                <a:ea typeface="Meiryo UI" panose="020B0604030504040204" pitchFamily="50" charset="-128"/>
              </a:rPr>
              <a:t>】</a:t>
            </a:r>
            <a:br>
              <a:rPr kumimoji="1" lang="en-US" altLang="ja-JP" dirty="0">
                <a:latin typeface="Meiryo UI" panose="020B0604030504040204" pitchFamily="50" charset="-128"/>
                <a:ea typeface="Meiryo UI" panose="020B0604030504040204" pitchFamily="50" charset="-128"/>
              </a:rPr>
            </a:b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　１）新たに追加された機能や修正された内容を紹介する画面を起動時に表示するようになりました。</a:t>
            </a:r>
            <a:endParaRPr kumimoji="1" lang="en-US" altLang="ja-JP" sz="1800" b="0" i="0" kern="1200" baseline="0" dirty="0">
              <a:solidFill>
                <a:schemeClr val="tx1"/>
              </a:solidFill>
              <a:effectLst/>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２）現場詳細の「ファイル」タブにおいて、</a:t>
            </a:r>
            <a:r>
              <a:rPr lang="en" altLang="ja-JP" dirty="0"/>
              <a:t> </a:t>
            </a:r>
            <a:r>
              <a:rPr lang="en" altLang="ja-JP" dirty="0">
                <a:latin typeface="Meiryo UI" panose="020B0604030504040204" pitchFamily="50" charset="-128"/>
                <a:ea typeface="Meiryo UI" panose="020B0604030504040204" pitchFamily="50" charset="-128"/>
              </a:rPr>
              <a:t>Smart Construction </a:t>
            </a:r>
            <a:r>
              <a:rPr kumimoji="1" lang="en-US" altLang="ja-JP" dirty="0">
                <a:latin typeface="Meiryo UI" panose="020B0604030504040204" pitchFamily="50" charset="-128"/>
                <a:ea typeface="Meiryo UI" panose="020B0604030504040204" pitchFamily="50" charset="-128"/>
              </a:rPr>
              <a:t>Groupware</a:t>
            </a:r>
            <a:r>
              <a:rPr kumimoji="1" lang="ja-JP" altLang="en-US" dirty="0">
                <a:latin typeface="Meiryo UI" panose="020B0604030504040204" pitchFamily="50" charset="-128"/>
                <a:ea typeface="Meiryo UI" panose="020B0604030504040204" pitchFamily="50" charset="-128"/>
              </a:rPr>
              <a:t>の情報をより詳細に表示できるように</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なりました。</a:t>
            </a:r>
            <a:br>
              <a:rPr kumimoji="1" lang="en-US" altLang="ja-JP" dirty="0">
                <a:latin typeface="Meiryo UI" panose="020B0604030504040204" pitchFamily="50" charset="-128"/>
                <a:ea typeface="Meiryo UI" panose="020B0604030504040204" pitchFamily="50" charset="-128"/>
              </a:rPr>
            </a:br>
            <a:endParaRPr kumimoji="1"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4651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3B4E7-3F7D-662F-CD4D-D337400B4667}"/>
            </a:ext>
          </a:extLst>
        </p:cNvPr>
        <p:cNvGrpSpPr/>
        <p:nvPr/>
      </p:nvGrpSpPr>
      <p:grpSpPr>
        <a:xfrm>
          <a:off x="0" y="0"/>
          <a:ext cx="0" cy="0"/>
          <a:chOff x="0" y="0"/>
          <a:chExt cx="0" cy="0"/>
        </a:xfrm>
      </p:grpSpPr>
      <p:sp>
        <p:nvSpPr>
          <p:cNvPr id="7" name="テキスト プレースホルダー 6">
            <a:extLst>
              <a:ext uri="{FF2B5EF4-FFF2-40B4-BE49-F238E27FC236}">
                <a16:creationId xmlns:a16="http://schemas.microsoft.com/office/drawing/2014/main" id="{730A2903-EE68-1B56-A5CB-7E60856B5218}"/>
              </a:ext>
            </a:extLst>
          </p:cNvPr>
          <p:cNvSpPr>
            <a:spLocks noGrp="1"/>
          </p:cNvSpPr>
          <p:nvPr>
            <p:ph type="body" sz="quarter" idx="32"/>
          </p:nvPr>
        </p:nvSpPr>
        <p:spPr>
          <a:xfrm>
            <a:off x="321144" y="1588957"/>
            <a:ext cx="11690041" cy="4725580"/>
          </a:xfrm>
        </p:spPr>
        <p:txBody>
          <a:bodyPr/>
          <a:lstStyle/>
          <a:p>
            <a:r>
              <a:rPr lang="en-US" altLang="ja-JP" dirty="0"/>
              <a:t>1</a:t>
            </a:r>
            <a:r>
              <a:rPr lang="ja-JP" altLang="en-US" dirty="0"/>
              <a:t>：</a:t>
            </a:r>
            <a:r>
              <a:rPr lang="ja-JP" altLang="en-US" dirty="0">
                <a:solidFill>
                  <a:schemeClr val="tx1"/>
                </a:solidFill>
                <a:latin typeface="+mn-ea"/>
              </a:rPr>
              <a:t>新機能／改善／修正内容を起動時に表示する機能の追加</a:t>
            </a:r>
            <a:endParaRPr lang="en-US" altLang="ja-JP" dirty="0"/>
          </a:p>
          <a:p>
            <a:r>
              <a:rPr lang="ja-JP" altLang="en-US" dirty="0"/>
              <a:t>　</a:t>
            </a:r>
            <a:r>
              <a:rPr lang="en-US" altLang="ja-JP" dirty="0"/>
              <a:t>1.1</a:t>
            </a:r>
            <a:r>
              <a:rPr lang="ja-JP" altLang="en-US" dirty="0"/>
              <a:t>：</a:t>
            </a:r>
            <a:r>
              <a:rPr lang="ja-JP" altLang="en-US" dirty="0">
                <a:solidFill>
                  <a:schemeClr val="tx1"/>
                </a:solidFill>
                <a:latin typeface="+mn-ea"/>
              </a:rPr>
              <a:t>新機能／改善／修正の項目一覧の表示および操作</a:t>
            </a:r>
            <a:endParaRPr lang="en-US" altLang="ja-JP" dirty="0"/>
          </a:p>
          <a:p>
            <a:r>
              <a:rPr lang="ja-JP" altLang="en-US" dirty="0"/>
              <a:t>　</a:t>
            </a:r>
            <a:r>
              <a:rPr lang="en-US" altLang="ja-JP" dirty="0"/>
              <a:t>1.2</a:t>
            </a:r>
            <a:r>
              <a:rPr lang="ja-JP" altLang="en-US" dirty="0"/>
              <a:t>：</a:t>
            </a:r>
            <a:r>
              <a:rPr lang="ja-JP" altLang="en-US" dirty="0">
                <a:solidFill>
                  <a:schemeClr val="tx1"/>
                </a:solidFill>
                <a:latin typeface="+mn-ea"/>
              </a:rPr>
              <a:t>新機能／改善／修正の内容の表示および操作</a:t>
            </a:r>
            <a:endParaRPr lang="en-US" altLang="ja-JP" dirty="0"/>
          </a:p>
          <a:p>
            <a:endParaRPr lang="en-US" altLang="ja-JP" dirty="0"/>
          </a:p>
          <a:p>
            <a:r>
              <a:rPr lang="en-US" altLang="ja-JP" dirty="0"/>
              <a:t>2</a:t>
            </a:r>
            <a:r>
              <a:rPr lang="ja-JP" altLang="en-US" dirty="0"/>
              <a:t>：</a:t>
            </a:r>
            <a:r>
              <a:rPr lang="en-US" altLang="ja-JP" dirty="0"/>
              <a:t> </a:t>
            </a:r>
            <a:r>
              <a:rPr lang="ja-JP" altLang="en-US" dirty="0"/>
              <a:t>現場詳細画面の</a:t>
            </a:r>
            <a:r>
              <a:rPr lang="ja-JP" altLang="en-US" dirty="0">
                <a:latin typeface="Meiryo UI" panose="020B0604030504040204" pitchFamily="50" charset="-128"/>
                <a:ea typeface="Meiryo UI" panose="020B0604030504040204" pitchFamily="50" charset="-128"/>
              </a:rPr>
              <a:t>「ファイル」タブの</a:t>
            </a:r>
            <a:r>
              <a:rPr lang="ja-JP" altLang="en-US" dirty="0"/>
              <a:t>表示改善</a:t>
            </a:r>
            <a:endParaRPr lang="en-US" altLang="ja-JP" dirty="0"/>
          </a:p>
          <a:p>
            <a:r>
              <a:rPr lang="ja-JP" altLang="en-US" dirty="0"/>
              <a:t>　</a:t>
            </a:r>
            <a:r>
              <a:rPr lang="en-US" altLang="ja-JP" dirty="0"/>
              <a:t>2.1</a:t>
            </a:r>
            <a:r>
              <a:rPr lang="ja-JP" altLang="en-US" dirty="0"/>
              <a:t>：</a:t>
            </a:r>
            <a:r>
              <a:rPr lang="en" altLang="ja-JP" dirty="0"/>
              <a:t> Smart Construction</a:t>
            </a:r>
            <a:r>
              <a:rPr lang="ja-JP" altLang="en-US" dirty="0"/>
              <a:t> </a:t>
            </a:r>
            <a:r>
              <a:rPr lang="en-US" altLang="ja-JP" dirty="0"/>
              <a:t>Groupware</a:t>
            </a:r>
            <a:r>
              <a:rPr lang="ja-JP" altLang="en-US" dirty="0"/>
              <a:t>のファイル表示および操作</a:t>
            </a:r>
            <a:endParaRPr lang="en-US" altLang="ja-JP" dirty="0"/>
          </a:p>
          <a:p>
            <a:r>
              <a:rPr lang="ja-JP" altLang="en-US" dirty="0"/>
              <a:t>　</a:t>
            </a:r>
            <a:endParaRPr lang="en-US" altLang="ja-JP" dirty="0"/>
          </a:p>
        </p:txBody>
      </p:sp>
      <p:sp>
        <p:nvSpPr>
          <p:cNvPr id="3" name="テキスト プレースホルダー 2">
            <a:extLst>
              <a:ext uri="{FF2B5EF4-FFF2-40B4-BE49-F238E27FC236}">
                <a16:creationId xmlns:a16="http://schemas.microsoft.com/office/drawing/2014/main" id="{A43E1C5F-61C3-5B6E-143C-94364BB75A6C}"/>
              </a:ext>
            </a:extLst>
          </p:cNvPr>
          <p:cNvSpPr>
            <a:spLocks noGrp="1"/>
          </p:cNvSpPr>
          <p:nvPr>
            <p:ph type="body" sz="quarter" idx="36"/>
          </p:nvPr>
        </p:nvSpPr>
        <p:spPr>
          <a:xfrm>
            <a:off x="321144" y="1122199"/>
            <a:ext cx="11690041" cy="293508"/>
          </a:xfrm>
        </p:spPr>
        <p:txBody>
          <a:bodyPr/>
          <a:lstStyle/>
          <a:p>
            <a:r>
              <a:rPr lang="ja-JP" altLang="en-US"/>
              <a:t>リリース項目</a:t>
            </a:r>
            <a:endParaRPr kumimoji="1" lang="ja-JP" altLang="en-US"/>
          </a:p>
        </p:txBody>
      </p:sp>
      <p:sp>
        <p:nvSpPr>
          <p:cNvPr id="9" name="テキスト プレースホルダー 10">
            <a:extLst>
              <a:ext uri="{FF2B5EF4-FFF2-40B4-BE49-F238E27FC236}">
                <a16:creationId xmlns:a16="http://schemas.microsoft.com/office/drawing/2014/main" id="{789B51DB-DCE3-CC42-31B4-31C5B3400708}"/>
              </a:ext>
            </a:extLst>
          </p:cNvPr>
          <p:cNvSpPr txBox="1">
            <a:spLocks/>
          </p:cNvSpPr>
          <p:nvPr/>
        </p:nvSpPr>
        <p:spPr>
          <a:xfrm>
            <a:off x="321146" y="380760"/>
            <a:ext cx="10105390" cy="30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rgbClr val="0000C6"/>
                </a:solidFill>
                <a:latin typeface="Meiryo UI" panose="020B0604030504040204" pitchFamily="34" charset="-128"/>
                <a:ea typeface="Meiryo UI" panose="020B0604030504040204" pitchFamily="34"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リリースのお知らせ</a:t>
            </a:r>
          </a:p>
        </p:txBody>
      </p:sp>
    </p:spTree>
    <p:extLst>
      <p:ext uri="{BB962C8B-B14F-4D97-AF65-F5344CB8AC3E}">
        <p14:creationId xmlns:p14="http://schemas.microsoft.com/office/powerpoint/2010/main" val="3342698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6BEAD-C0DF-D614-B07B-586A7D4AB383}"/>
            </a:ext>
          </a:extLst>
        </p:cNvPr>
        <p:cNvGrpSpPr/>
        <p:nvPr/>
      </p:nvGrpSpPr>
      <p:grpSpPr>
        <a:xfrm>
          <a:off x="0" y="0"/>
          <a:ext cx="0" cy="0"/>
          <a:chOff x="0" y="0"/>
          <a:chExt cx="0" cy="0"/>
        </a:xfrm>
      </p:grpSpPr>
      <p:sp>
        <p:nvSpPr>
          <p:cNvPr id="7" name="テキスト プレースホルダー 6">
            <a:extLst>
              <a:ext uri="{FF2B5EF4-FFF2-40B4-BE49-F238E27FC236}">
                <a16:creationId xmlns:a16="http://schemas.microsoft.com/office/drawing/2014/main" id="{D471DA45-A4CC-39B6-6096-C9FB217DCB78}"/>
              </a:ext>
            </a:extLst>
          </p:cNvPr>
          <p:cNvSpPr>
            <a:spLocks noGrp="1"/>
          </p:cNvSpPr>
          <p:nvPr>
            <p:ph type="body" sz="quarter" idx="32"/>
          </p:nvPr>
        </p:nvSpPr>
        <p:spPr>
          <a:xfrm>
            <a:off x="321144" y="921519"/>
            <a:ext cx="11690041" cy="884563"/>
          </a:xfrm>
        </p:spPr>
        <p:txBody>
          <a:bodyPr/>
          <a:lstStyle/>
          <a:p>
            <a:r>
              <a:rPr lang="ja-JP" altLang="en-US" dirty="0"/>
              <a:t>概要：</a:t>
            </a:r>
            <a:r>
              <a:rPr lang="ja-JP" altLang="en-US" dirty="0">
                <a:solidFill>
                  <a:schemeClr val="tx1"/>
                </a:solidFill>
                <a:latin typeface="+mn-ea"/>
              </a:rPr>
              <a:t>新たに追加された機能や改善／修正された内容を起動時の画面に表示して紹介します</a:t>
            </a:r>
            <a:r>
              <a:rPr lang="ja-JP" altLang="en-US" dirty="0">
                <a:latin typeface="+mn-ea"/>
              </a:rPr>
              <a:t>。</a:t>
            </a:r>
            <a:r>
              <a:rPr lang="ja-JP" altLang="en-US" b="1" dirty="0">
                <a:solidFill>
                  <a:schemeClr val="tx1"/>
                </a:solidFill>
                <a:latin typeface="+mn-ea"/>
              </a:rPr>
              <a:t>　</a:t>
            </a:r>
            <a:endParaRPr lang="ja-JP" altLang="en-US" dirty="0"/>
          </a:p>
        </p:txBody>
      </p:sp>
      <p:sp>
        <p:nvSpPr>
          <p:cNvPr id="9" name="テキスト プレースホルダー 10">
            <a:extLst>
              <a:ext uri="{FF2B5EF4-FFF2-40B4-BE49-F238E27FC236}">
                <a16:creationId xmlns:a16="http://schemas.microsoft.com/office/drawing/2014/main" id="{A72AD68C-3507-D301-37EE-8F44FDECF7C7}"/>
              </a:ext>
            </a:extLst>
          </p:cNvPr>
          <p:cNvSpPr txBox="1">
            <a:spLocks/>
          </p:cNvSpPr>
          <p:nvPr/>
        </p:nvSpPr>
        <p:spPr>
          <a:xfrm>
            <a:off x="321146" y="380760"/>
            <a:ext cx="10105390" cy="30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rgbClr val="0000C6"/>
                </a:solidFill>
                <a:latin typeface="Meiryo UI" panose="020B0604030504040204" pitchFamily="34" charset="-128"/>
                <a:ea typeface="Meiryo UI" panose="020B0604030504040204" pitchFamily="34"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1</a:t>
            </a:r>
            <a:r>
              <a:rPr lang="ja-JP" altLang="en-US" dirty="0"/>
              <a:t>：</a:t>
            </a:r>
            <a:r>
              <a:rPr lang="ja-JP" altLang="en-US" dirty="0">
                <a:solidFill>
                  <a:srgbClr val="0000DA"/>
                </a:solidFill>
                <a:latin typeface="+mn-ea"/>
              </a:rPr>
              <a:t>新機能／改善／修正内容を起動時に表示する機能の追加</a:t>
            </a:r>
            <a:endParaRPr lang="ja-JP" altLang="en-US" dirty="0"/>
          </a:p>
        </p:txBody>
      </p:sp>
      <p:pic>
        <p:nvPicPr>
          <p:cNvPr id="2" name="図 1">
            <a:extLst>
              <a:ext uri="{FF2B5EF4-FFF2-40B4-BE49-F238E27FC236}">
                <a16:creationId xmlns:a16="http://schemas.microsoft.com/office/drawing/2014/main" id="{347AE8EF-14CD-D4E3-4C76-B8065CDDE69D}"/>
              </a:ext>
            </a:extLst>
          </p:cNvPr>
          <p:cNvPicPr>
            <a:picLocks noChangeAspect="1"/>
          </p:cNvPicPr>
          <p:nvPr/>
        </p:nvPicPr>
        <p:blipFill>
          <a:blip r:embed="rId2"/>
          <a:srcRect l="5127" t="11305" r="4974" b="686"/>
          <a:stretch>
            <a:fillRect/>
          </a:stretch>
        </p:blipFill>
        <p:spPr>
          <a:xfrm>
            <a:off x="640949" y="1453245"/>
            <a:ext cx="9241386" cy="5088910"/>
          </a:xfrm>
          <a:prstGeom prst="rect">
            <a:avLst/>
          </a:prstGeom>
        </p:spPr>
      </p:pic>
      <p:sp>
        <p:nvSpPr>
          <p:cNvPr id="3" name="正方形/長方形 2">
            <a:extLst>
              <a:ext uri="{FF2B5EF4-FFF2-40B4-BE49-F238E27FC236}">
                <a16:creationId xmlns:a16="http://schemas.microsoft.com/office/drawing/2014/main" id="{4C336063-7BD7-1067-689F-4871A500CC19}"/>
              </a:ext>
            </a:extLst>
          </p:cNvPr>
          <p:cNvSpPr/>
          <p:nvPr/>
        </p:nvSpPr>
        <p:spPr>
          <a:xfrm>
            <a:off x="7315200" y="1726561"/>
            <a:ext cx="2481572" cy="2913585"/>
          </a:xfrm>
          <a:prstGeom prst="rect">
            <a:avLst/>
          </a:prstGeom>
          <a:noFill/>
          <a:ln w="50800">
            <a:solidFill>
              <a:srgbClr val="FFB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01747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1A868-78CF-3F4A-FCC7-599CF2756610}"/>
            </a:ext>
          </a:extLst>
        </p:cNvPr>
        <p:cNvGrpSpPr/>
        <p:nvPr/>
      </p:nvGrpSpPr>
      <p:grpSpPr>
        <a:xfrm>
          <a:off x="0" y="0"/>
          <a:ext cx="0" cy="0"/>
          <a:chOff x="0" y="0"/>
          <a:chExt cx="0" cy="0"/>
        </a:xfrm>
      </p:grpSpPr>
      <p:sp>
        <p:nvSpPr>
          <p:cNvPr id="9" name="テキスト プレースホルダー 10">
            <a:extLst>
              <a:ext uri="{FF2B5EF4-FFF2-40B4-BE49-F238E27FC236}">
                <a16:creationId xmlns:a16="http://schemas.microsoft.com/office/drawing/2014/main" id="{86CBF8CE-CD5E-A0A5-9492-C8957C618135}"/>
              </a:ext>
            </a:extLst>
          </p:cNvPr>
          <p:cNvSpPr txBox="1">
            <a:spLocks/>
          </p:cNvSpPr>
          <p:nvPr/>
        </p:nvSpPr>
        <p:spPr>
          <a:xfrm>
            <a:off x="321146" y="380760"/>
            <a:ext cx="10105390" cy="30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rgbClr val="0000C6"/>
                </a:solidFill>
                <a:latin typeface="Meiryo UI" panose="020B0604030504040204" pitchFamily="34" charset="-128"/>
                <a:ea typeface="Meiryo UI" panose="020B0604030504040204" pitchFamily="34"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1</a:t>
            </a:r>
            <a:r>
              <a:rPr lang="ja-JP" altLang="en-US" dirty="0"/>
              <a:t>：</a:t>
            </a:r>
            <a:r>
              <a:rPr lang="ja-JP" altLang="en-US" dirty="0">
                <a:solidFill>
                  <a:srgbClr val="0000DA"/>
                </a:solidFill>
                <a:latin typeface="+mn-ea"/>
              </a:rPr>
              <a:t>新機能／改善／修正内容を起動時に表示する機能の追加</a:t>
            </a:r>
            <a:endParaRPr lang="ja-JP" altLang="en-US" dirty="0"/>
          </a:p>
        </p:txBody>
      </p:sp>
      <p:sp>
        <p:nvSpPr>
          <p:cNvPr id="3" name="テキスト ボックス 2">
            <a:extLst>
              <a:ext uri="{FF2B5EF4-FFF2-40B4-BE49-F238E27FC236}">
                <a16:creationId xmlns:a16="http://schemas.microsoft.com/office/drawing/2014/main" id="{A85B5730-D4DD-F6C8-4872-0126F1C90B31}"/>
              </a:ext>
            </a:extLst>
          </p:cNvPr>
          <p:cNvSpPr txBox="1"/>
          <p:nvPr/>
        </p:nvSpPr>
        <p:spPr>
          <a:xfrm>
            <a:off x="321144" y="921519"/>
            <a:ext cx="6096946" cy="338554"/>
          </a:xfrm>
          <a:prstGeom prst="rect">
            <a:avLst/>
          </a:prstGeom>
          <a:noFill/>
        </p:spPr>
        <p:txBody>
          <a:bodyPr wrap="square">
            <a:spAutoFit/>
          </a:bodyPr>
          <a:lstStyle/>
          <a:p>
            <a:r>
              <a:rPr lang="en-US" altLang="ja-JP" sz="1600" b="1" dirty="0">
                <a:solidFill>
                  <a:srgbClr val="0000C6"/>
                </a:solidFill>
                <a:latin typeface="Meiryo UI" panose="020B0604030504040204" pitchFamily="50" charset="-128"/>
                <a:ea typeface="Meiryo UI" panose="020B0604030504040204" pitchFamily="50" charset="-128"/>
              </a:rPr>
              <a:t>1.1</a:t>
            </a:r>
            <a:r>
              <a:rPr lang="ja-JP" altLang="en-US" sz="1600" b="1" dirty="0">
                <a:solidFill>
                  <a:srgbClr val="0000C6"/>
                </a:solidFill>
                <a:latin typeface="Meiryo UI" panose="020B0604030504040204" pitchFamily="50" charset="-128"/>
                <a:ea typeface="Meiryo UI" panose="020B0604030504040204" pitchFamily="50" charset="-128"/>
              </a:rPr>
              <a:t>：新機能／改善／修正の項目一覧の表示および操作</a:t>
            </a:r>
          </a:p>
        </p:txBody>
      </p:sp>
      <p:sp>
        <p:nvSpPr>
          <p:cNvPr id="12" name="角丸四角形 13">
            <a:extLst>
              <a:ext uri="{FF2B5EF4-FFF2-40B4-BE49-F238E27FC236}">
                <a16:creationId xmlns:a16="http://schemas.microsoft.com/office/drawing/2014/main" id="{B934A85A-9BFF-582B-3DE2-87EE2B0C97E9}"/>
              </a:ext>
            </a:extLst>
          </p:cNvPr>
          <p:cNvSpPr/>
          <p:nvPr/>
        </p:nvSpPr>
        <p:spPr>
          <a:xfrm>
            <a:off x="666446" y="1442048"/>
            <a:ext cx="4592777" cy="5083990"/>
          </a:xfrm>
          <a:prstGeom prst="roundRect">
            <a:avLst>
              <a:gd name="adj" fmla="val 2961"/>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0">
            <a:extLst>
              <a:ext uri="{FF2B5EF4-FFF2-40B4-BE49-F238E27FC236}">
                <a16:creationId xmlns:a16="http://schemas.microsoft.com/office/drawing/2014/main" id="{B2E52D54-6E58-D1EE-AC31-50AABF445F6E}"/>
              </a:ext>
            </a:extLst>
          </p:cNvPr>
          <p:cNvSpPr/>
          <p:nvPr/>
        </p:nvSpPr>
        <p:spPr>
          <a:xfrm>
            <a:off x="6298456" y="1617874"/>
            <a:ext cx="413312" cy="413312"/>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1</a:t>
            </a:r>
            <a:endParaRPr kumimoji="1" lang="ja-JP" altLang="en-US" b="1">
              <a:solidFill>
                <a:srgbClr val="222222"/>
              </a:solidFill>
            </a:endParaRPr>
          </a:p>
        </p:txBody>
      </p:sp>
      <p:sp>
        <p:nvSpPr>
          <p:cNvPr id="16" name="円/楕円 11">
            <a:extLst>
              <a:ext uri="{FF2B5EF4-FFF2-40B4-BE49-F238E27FC236}">
                <a16:creationId xmlns:a16="http://schemas.microsoft.com/office/drawing/2014/main" id="{8870199D-5CAE-CFD9-8F9F-77448CE17A1D}"/>
              </a:ext>
            </a:extLst>
          </p:cNvPr>
          <p:cNvSpPr/>
          <p:nvPr/>
        </p:nvSpPr>
        <p:spPr>
          <a:xfrm>
            <a:off x="6298456" y="2438693"/>
            <a:ext cx="413313" cy="413313"/>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2</a:t>
            </a:r>
            <a:endParaRPr kumimoji="1" lang="ja-JP" altLang="en-US" b="1">
              <a:solidFill>
                <a:srgbClr val="222222"/>
              </a:solidFill>
            </a:endParaRPr>
          </a:p>
        </p:txBody>
      </p:sp>
      <p:sp>
        <p:nvSpPr>
          <p:cNvPr id="17" name="円/楕円 12">
            <a:extLst>
              <a:ext uri="{FF2B5EF4-FFF2-40B4-BE49-F238E27FC236}">
                <a16:creationId xmlns:a16="http://schemas.microsoft.com/office/drawing/2014/main" id="{D06B8003-E214-E1DE-A5B9-0770C8120815}"/>
              </a:ext>
            </a:extLst>
          </p:cNvPr>
          <p:cNvSpPr/>
          <p:nvPr/>
        </p:nvSpPr>
        <p:spPr>
          <a:xfrm>
            <a:off x="6298455" y="3404104"/>
            <a:ext cx="413313" cy="413313"/>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3</a:t>
            </a:r>
            <a:endParaRPr kumimoji="1" lang="ja-JP" altLang="en-US" b="1" dirty="0">
              <a:solidFill>
                <a:srgbClr val="222222"/>
              </a:solidFill>
            </a:endParaRPr>
          </a:p>
        </p:txBody>
      </p:sp>
      <p:sp>
        <p:nvSpPr>
          <p:cNvPr id="29" name="テキスト プレースホルダー 6">
            <a:extLst>
              <a:ext uri="{FF2B5EF4-FFF2-40B4-BE49-F238E27FC236}">
                <a16:creationId xmlns:a16="http://schemas.microsoft.com/office/drawing/2014/main" id="{7120DB67-FDBA-FE9D-9D94-AC19FFE161B7}"/>
              </a:ext>
            </a:extLst>
          </p:cNvPr>
          <p:cNvSpPr txBox="1">
            <a:spLocks/>
          </p:cNvSpPr>
          <p:nvPr/>
        </p:nvSpPr>
        <p:spPr>
          <a:xfrm>
            <a:off x="6768568" y="1611954"/>
            <a:ext cx="4893357" cy="717620"/>
          </a:xfrm>
          <a:prstGeom prst="rect">
            <a:avLst/>
          </a:prstGeom>
        </p:spPr>
        <p:txBody>
          <a:bodyPr/>
          <a:lstStyle>
            <a:lvl1pPr marL="0" indent="0" algn="l" defTabSz="914400" rtl="0" eaLnBrk="1" latinLnBrk="0" hangingPunct="1">
              <a:lnSpc>
                <a:spcPct val="130000"/>
              </a:lnSpc>
              <a:spcBef>
                <a:spcPts val="1000"/>
              </a:spcBef>
              <a:buFontTx/>
              <a:buNone/>
              <a:defRPr kumimoji="1" sz="1400" kern="1200">
                <a:solidFill>
                  <a:srgbClr val="222222"/>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リリースされた機能／改善／修正の項目の一覧およびリリース日が表示されます</a:t>
            </a:r>
          </a:p>
        </p:txBody>
      </p:sp>
      <p:sp>
        <p:nvSpPr>
          <p:cNvPr id="30" name="テキスト プレースホルダー 6">
            <a:extLst>
              <a:ext uri="{FF2B5EF4-FFF2-40B4-BE49-F238E27FC236}">
                <a16:creationId xmlns:a16="http://schemas.microsoft.com/office/drawing/2014/main" id="{8D7FE199-CABF-1FA7-7A97-394FD76B3C39}"/>
              </a:ext>
            </a:extLst>
          </p:cNvPr>
          <p:cNvSpPr txBox="1">
            <a:spLocks/>
          </p:cNvSpPr>
          <p:nvPr/>
        </p:nvSpPr>
        <p:spPr>
          <a:xfrm>
            <a:off x="6786513" y="3403057"/>
            <a:ext cx="4883862" cy="717620"/>
          </a:xfrm>
          <a:prstGeom prst="rect">
            <a:avLst/>
          </a:prstGeom>
        </p:spPr>
        <p:txBody>
          <a:bodyPr/>
          <a:lstStyle>
            <a:lvl1pPr marL="0" indent="0" algn="l" defTabSz="914400" rtl="0" eaLnBrk="1" latinLnBrk="0" hangingPunct="1">
              <a:lnSpc>
                <a:spcPct val="130000"/>
              </a:lnSpc>
              <a:spcBef>
                <a:spcPts val="1000"/>
              </a:spcBef>
              <a:buFontTx/>
              <a:buNone/>
              <a:defRPr kumimoji="1" sz="1400" kern="1200">
                <a:solidFill>
                  <a:srgbClr val="222222"/>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a:t>
            </a:r>
            <a:r>
              <a:rPr lang="ja-JP" altLang="en-US" dirty="0"/>
              <a:t>次へ</a:t>
            </a:r>
            <a:r>
              <a:rPr lang="en-US" altLang="ja-JP" dirty="0"/>
              <a:t>]</a:t>
            </a:r>
            <a:r>
              <a:rPr lang="ja-JP" altLang="en-US" dirty="0"/>
              <a:t>ボタンで表示を次の項目に進めることができます           </a:t>
            </a:r>
            <a:r>
              <a:rPr lang="en-US" altLang="ja-JP" sz="1200" dirty="0"/>
              <a:t>※[</a:t>
            </a:r>
            <a:r>
              <a:rPr lang="ja-JP" altLang="en-US" sz="1200" dirty="0"/>
              <a:t>次へ</a:t>
            </a:r>
            <a:r>
              <a:rPr lang="en-US" altLang="ja-JP" sz="1200" dirty="0"/>
              <a:t>]</a:t>
            </a:r>
            <a:r>
              <a:rPr lang="ja-JP" altLang="en-US" sz="1200" dirty="0"/>
              <a:t>ボタンを押さなくても一定時間を経過すると自動的に次の項目に進みます </a:t>
            </a:r>
          </a:p>
        </p:txBody>
      </p:sp>
      <p:sp>
        <p:nvSpPr>
          <p:cNvPr id="32" name="テキスト プレースホルダー 6">
            <a:extLst>
              <a:ext uri="{FF2B5EF4-FFF2-40B4-BE49-F238E27FC236}">
                <a16:creationId xmlns:a16="http://schemas.microsoft.com/office/drawing/2014/main" id="{D9B9EDEC-1CFF-3603-6488-052CBABC110A}"/>
              </a:ext>
            </a:extLst>
          </p:cNvPr>
          <p:cNvSpPr txBox="1">
            <a:spLocks/>
          </p:cNvSpPr>
          <p:nvPr/>
        </p:nvSpPr>
        <p:spPr>
          <a:xfrm>
            <a:off x="6743658" y="2449226"/>
            <a:ext cx="5050483" cy="819370"/>
          </a:xfrm>
          <a:prstGeom prst="rect">
            <a:avLst/>
          </a:prstGeom>
        </p:spPr>
        <p:txBody>
          <a:bodyPr/>
          <a:lstStyle>
            <a:lvl1pPr marL="0" indent="0" algn="l" defTabSz="914400" rtl="0" eaLnBrk="1" latinLnBrk="0" hangingPunct="1">
              <a:lnSpc>
                <a:spcPct val="130000"/>
              </a:lnSpc>
              <a:spcBef>
                <a:spcPts val="1000"/>
              </a:spcBef>
              <a:buFontTx/>
              <a:buNone/>
              <a:defRPr kumimoji="1" sz="1400" kern="1200">
                <a:solidFill>
                  <a:srgbClr val="222222"/>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a:t>
            </a:r>
            <a:r>
              <a:rPr lang="ja-JP" altLang="en-US" dirty="0"/>
              <a:t>今後、このメッセージを表示しない</a:t>
            </a:r>
            <a:r>
              <a:rPr lang="en-US" altLang="ja-JP" dirty="0"/>
              <a:t>]</a:t>
            </a:r>
            <a:r>
              <a:rPr lang="ja-JP" altLang="en-US" dirty="0"/>
              <a:t>にチェックを入れると、次回起動時からはこの画面を表示しません　　　　　　　　　　　　　　　　　　　　　</a:t>
            </a:r>
            <a:r>
              <a:rPr lang="ja-JP" altLang="en-US" sz="1200" dirty="0"/>
              <a:t>　　</a:t>
            </a:r>
          </a:p>
        </p:txBody>
      </p:sp>
      <p:pic>
        <p:nvPicPr>
          <p:cNvPr id="37" name="図 36">
            <a:extLst>
              <a:ext uri="{FF2B5EF4-FFF2-40B4-BE49-F238E27FC236}">
                <a16:creationId xmlns:a16="http://schemas.microsoft.com/office/drawing/2014/main" id="{5A90BE59-A0FA-0664-4418-FBE048850655}"/>
              </a:ext>
            </a:extLst>
          </p:cNvPr>
          <p:cNvPicPr>
            <a:picLocks noChangeAspect="1"/>
          </p:cNvPicPr>
          <p:nvPr/>
        </p:nvPicPr>
        <p:blipFill>
          <a:blip r:embed="rId2"/>
          <a:srcRect l="71405" t="15685" b="32288"/>
          <a:stretch>
            <a:fillRect/>
          </a:stretch>
        </p:blipFill>
        <p:spPr>
          <a:xfrm>
            <a:off x="902155" y="1636857"/>
            <a:ext cx="4134456" cy="4701466"/>
          </a:xfrm>
          <a:prstGeom prst="rect">
            <a:avLst/>
          </a:prstGeom>
        </p:spPr>
      </p:pic>
      <p:sp>
        <p:nvSpPr>
          <p:cNvPr id="20" name="正方形/長方形 19">
            <a:extLst>
              <a:ext uri="{FF2B5EF4-FFF2-40B4-BE49-F238E27FC236}">
                <a16:creationId xmlns:a16="http://schemas.microsoft.com/office/drawing/2014/main" id="{0A1F1133-BE2E-B77C-C538-E84ACEE4B7C9}"/>
              </a:ext>
            </a:extLst>
          </p:cNvPr>
          <p:cNvSpPr/>
          <p:nvPr/>
        </p:nvSpPr>
        <p:spPr>
          <a:xfrm>
            <a:off x="1193704" y="2482725"/>
            <a:ext cx="3421671" cy="1362756"/>
          </a:xfrm>
          <a:prstGeom prst="rect">
            <a:avLst/>
          </a:prstGeom>
          <a:noFill/>
          <a:ln w="50800">
            <a:solidFill>
              <a:srgbClr val="FFB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C808E3BE-925B-68F2-FEC0-1AA7142B05B6}"/>
              </a:ext>
            </a:extLst>
          </p:cNvPr>
          <p:cNvSpPr/>
          <p:nvPr/>
        </p:nvSpPr>
        <p:spPr>
          <a:xfrm>
            <a:off x="3491176" y="5597952"/>
            <a:ext cx="1049656" cy="445618"/>
          </a:xfrm>
          <a:prstGeom prst="rect">
            <a:avLst/>
          </a:prstGeom>
          <a:noFill/>
          <a:ln w="50800">
            <a:solidFill>
              <a:srgbClr val="FFB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4936E7D1-9039-A7FC-6D98-E34072690D43}"/>
              </a:ext>
            </a:extLst>
          </p:cNvPr>
          <p:cNvSpPr/>
          <p:nvPr/>
        </p:nvSpPr>
        <p:spPr>
          <a:xfrm>
            <a:off x="1193703" y="5225626"/>
            <a:ext cx="1957065" cy="445618"/>
          </a:xfrm>
          <a:prstGeom prst="rect">
            <a:avLst/>
          </a:prstGeom>
          <a:noFill/>
          <a:ln w="50800">
            <a:solidFill>
              <a:srgbClr val="FFB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3">
            <a:extLst>
              <a:ext uri="{FF2B5EF4-FFF2-40B4-BE49-F238E27FC236}">
                <a16:creationId xmlns:a16="http://schemas.microsoft.com/office/drawing/2014/main" id="{4D9E078A-E11A-5293-49B3-583BB246E35F}"/>
              </a:ext>
            </a:extLst>
          </p:cNvPr>
          <p:cNvSpPr/>
          <p:nvPr/>
        </p:nvSpPr>
        <p:spPr>
          <a:xfrm>
            <a:off x="967405" y="2197823"/>
            <a:ext cx="413312" cy="413312"/>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1</a:t>
            </a:r>
            <a:endParaRPr kumimoji="1" lang="ja-JP" altLang="en-US" b="1">
              <a:solidFill>
                <a:srgbClr val="222222"/>
              </a:solidFill>
            </a:endParaRPr>
          </a:p>
        </p:txBody>
      </p:sp>
      <p:sp>
        <p:nvSpPr>
          <p:cNvPr id="27" name="円/楕円 24">
            <a:extLst>
              <a:ext uri="{FF2B5EF4-FFF2-40B4-BE49-F238E27FC236}">
                <a16:creationId xmlns:a16="http://schemas.microsoft.com/office/drawing/2014/main" id="{1C3CE6F2-732E-8AFC-8703-E8A45357C8F8}"/>
              </a:ext>
            </a:extLst>
          </p:cNvPr>
          <p:cNvSpPr/>
          <p:nvPr/>
        </p:nvSpPr>
        <p:spPr>
          <a:xfrm>
            <a:off x="3262914" y="5249917"/>
            <a:ext cx="413312" cy="413312"/>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3</a:t>
            </a:r>
            <a:endParaRPr kumimoji="1" lang="ja-JP" altLang="en-US" b="1" dirty="0">
              <a:solidFill>
                <a:srgbClr val="222222"/>
              </a:solidFill>
            </a:endParaRPr>
          </a:p>
        </p:txBody>
      </p:sp>
      <p:sp>
        <p:nvSpPr>
          <p:cNvPr id="28" name="円/楕円 25">
            <a:extLst>
              <a:ext uri="{FF2B5EF4-FFF2-40B4-BE49-F238E27FC236}">
                <a16:creationId xmlns:a16="http://schemas.microsoft.com/office/drawing/2014/main" id="{EA8254F1-5D58-2341-A107-CB03A4B61616}"/>
              </a:ext>
            </a:extLst>
          </p:cNvPr>
          <p:cNvSpPr/>
          <p:nvPr/>
        </p:nvSpPr>
        <p:spPr>
          <a:xfrm>
            <a:off x="1034679" y="4918184"/>
            <a:ext cx="413312" cy="413312"/>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2</a:t>
            </a:r>
            <a:endParaRPr kumimoji="1" lang="ja-JP" altLang="en-US" sz="2000" b="1" dirty="0">
              <a:solidFill>
                <a:srgbClr val="222222"/>
              </a:solidFill>
            </a:endParaRPr>
          </a:p>
        </p:txBody>
      </p:sp>
      <p:sp>
        <p:nvSpPr>
          <p:cNvPr id="38" name="円/楕円 46">
            <a:extLst>
              <a:ext uri="{FF2B5EF4-FFF2-40B4-BE49-F238E27FC236}">
                <a16:creationId xmlns:a16="http://schemas.microsoft.com/office/drawing/2014/main" id="{079CECA1-52ED-0991-B5D1-4EB4ED40CE9F}"/>
              </a:ext>
            </a:extLst>
          </p:cNvPr>
          <p:cNvSpPr/>
          <p:nvPr/>
        </p:nvSpPr>
        <p:spPr>
          <a:xfrm>
            <a:off x="6298455" y="4413773"/>
            <a:ext cx="413313" cy="413313"/>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4</a:t>
            </a:r>
            <a:endParaRPr kumimoji="1" lang="ja-JP" altLang="en-US" b="1" dirty="0">
              <a:solidFill>
                <a:srgbClr val="222222"/>
              </a:solidFill>
            </a:endParaRPr>
          </a:p>
        </p:txBody>
      </p:sp>
      <p:sp>
        <p:nvSpPr>
          <p:cNvPr id="40" name="正方形/長方形 39">
            <a:extLst>
              <a:ext uri="{FF2B5EF4-FFF2-40B4-BE49-F238E27FC236}">
                <a16:creationId xmlns:a16="http://schemas.microsoft.com/office/drawing/2014/main" id="{8BDF5ADA-6778-5650-A558-FD280E69E671}"/>
              </a:ext>
            </a:extLst>
          </p:cNvPr>
          <p:cNvSpPr/>
          <p:nvPr/>
        </p:nvSpPr>
        <p:spPr>
          <a:xfrm>
            <a:off x="4423144" y="1644753"/>
            <a:ext cx="571102" cy="445618"/>
          </a:xfrm>
          <a:prstGeom prst="rect">
            <a:avLst/>
          </a:prstGeom>
          <a:noFill/>
          <a:ln w="50800">
            <a:solidFill>
              <a:srgbClr val="FFB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46">
            <a:extLst>
              <a:ext uri="{FF2B5EF4-FFF2-40B4-BE49-F238E27FC236}">
                <a16:creationId xmlns:a16="http://schemas.microsoft.com/office/drawing/2014/main" id="{87706B6E-0CDE-517B-C053-289004916F75}"/>
              </a:ext>
            </a:extLst>
          </p:cNvPr>
          <p:cNvSpPr/>
          <p:nvPr/>
        </p:nvSpPr>
        <p:spPr>
          <a:xfrm>
            <a:off x="4202062" y="1376430"/>
            <a:ext cx="413313" cy="413313"/>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4</a:t>
            </a:r>
            <a:endParaRPr kumimoji="1" lang="ja-JP" altLang="en-US" b="1" dirty="0">
              <a:solidFill>
                <a:srgbClr val="222222"/>
              </a:solidFill>
            </a:endParaRPr>
          </a:p>
        </p:txBody>
      </p:sp>
      <p:sp>
        <p:nvSpPr>
          <p:cNvPr id="41" name="テキスト プレースホルダー 6">
            <a:extLst>
              <a:ext uri="{FF2B5EF4-FFF2-40B4-BE49-F238E27FC236}">
                <a16:creationId xmlns:a16="http://schemas.microsoft.com/office/drawing/2014/main" id="{ABDE7863-571C-D53D-74EF-4F4A66B05CC3}"/>
              </a:ext>
            </a:extLst>
          </p:cNvPr>
          <p:cNvSpPr txBox="1">
            <a:spLocks/>
          </p:cNvSpPr>
          <p:nvPr/>
        </p:nvSpPr>
        <p:spPr>
          <a:xfrm>
            <a:off x="6786513" y="4413773"/>
            <a:ext cx="5050483" cy="437938"/>
          </a:xfrm>
          <a:prstGeom prst="rect">
            <a:avLst/>
          </a:prstGeom>
        </p:spPr>
        <p:txBody>
          <a:bodyPr/>
          <a:lstStyle>
            <a:lvl1pPr marL="0" indent="0" algn="l" defTabSz="914400" rtl="0" eaLnBrk="1" latinLnBrk="0" hangingPunct="1">
              <a:lnSpc>
                <a:spcPct val="130000"/>
              </a:lnSpc>
              <a:spcBef>
                <a:spcPts val="1000"/>
              </a:spcBef>
              <a:buFontTx/>
              <a:buNone/>
              <a:defRPr kumimoji="1" sz="1400" kern="1200">
                <a:solidFill>
                  <a:srgbClr val="222222"/>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a:t>
            </a:r>
            <a:r>
              <a:rPr lang="ja-JP" altLang="en-US" dirty="0"/>
              <a:t>ボタンで画面を閉じるとホーム画面を操作することが可能となります</a:t>
            </a:r>
            <a:endParaRPr lang="ja-JP" altLang="en-US" sz="1200" dirty="0"/>
          </a:p>
        </p:txBody>
      </p:sp>
    </p:spTree>
    <p:extLst>
      <p:ext uri="{BB962C8B-B14F-4D97-AF65-F5344CB8AC3E}">
        <p14:creationId xmlns:p14="http://schemas.microsoft.com/office/powerpoint/2010/main" val="3982698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7D66B-F312-7664-F137-83CA792D8904}"/>
            </a:ext>
          </a:extLst>
        </p:cNvPr>
        <p:cNvGrpSpPr/>
        <p:nvPr/>
      </p:nvGrpSpPr>
      <p:grpSpPr>
        <a:xfrm>
          <a:off x="0" y="0"/>
          <a:ext cx="0" cy="0"/>
          <a:chOff x="0" y="0"/>
          <a:chExt cx="0" cy="0"/>
        </a:xfrm>
      </p:grpSpPr>
      <p:sp>
        <p:nvSpPr>
          <p:cNvPr id="9" name="テキスト プレースホルダー 10">
            <a:extLst>
              <a:ext uri="{FF2B5EF4-FFF2-40B4-BE49-F238E27FC236}">
                <a16:creationId xmlns:a16="http://schemas.microsoft.com/office/drawing/2014/main" id="{47502197-BD5B-2FAA-C974-CCCEB566EE96}"/>
              </a:ext>
            </a:extLst>
          </p:cNvPr>
          <p:cNvSpPr txBox="1">
            <a:spLocks/>
          </p:cNvSpPr>
          <p:nvPr/>
        </p:nvSpPr>
        <p:spPr>
          <a:xfrm>
            <a:off x="321146" y="380760"/>
            <a:ext cx="10105390" cy="30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rgbClr val="0000C6"/>
                </a:solidFill>
                <a:latin typeface="Meiryo UI" panose="020B0604030504040204" pitchFamily="34" charset="-128"/>
                <a:ea typeface="Meiryo UI" panose="020B0604030504040204" pitchFamily="34"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1</a:t>
            </a:r>
            <a:r>
              <a:rPr lang="ja-JP" altLang="en-US" dirty="0"/>
              <a:t>：</a:t>
            </a:r>
            <a:r>
              <a:rPr lang="ja-JP" altLang="en-US" dirty="0">
                <a:solidFill>
                  <a:srgbClr val="0000DA"/>
                </a:solidFill>
                <a:latin typeface="+mn-ea"/>
              </a:rPr>
              <a:t>新機能／改善／修正内容を起動時に表示する機能の追加</a:t>
            </a:r>
            <a:endParaRPr lang="ja-JP" altLang="en-US" dirty="0"/>
          </a:p>
        </p:txBody>
      </p:sp>
      <p:sp>
        <p:nvSpPr>
          <p:cNvPr id="3" name="テキスト ボックス 2">
            <a:extLst>
              <a:ext uri="{FF2B5EF4-FFF2-40B4-BE49-F238E27FC236}">
                <a16:creationId xmlns:a16="http://schemas.microsoft.com/office/drawing/2014/main" id="{8CAD9C82-99A0-2EF5-B52A-2F4BB4898220}"/>
              </a:ext>
            </a:extLst>
          </p:cNvPr>
          <p:cNvSpPr txBox="1"/>
          <p:nvPr/>
        </p:nvSpPr>
        <p:spPr>
          <a:xfrm>
            <a:off x="321144" y="921519"/>
            <a:ext cx="6096946" cy="338554"/>
          </a:xfrm>
          <a:prstGeom prst="rect">
            <a:avLst/>
          </a:prstGeom>
          <a:noFill/>
        </p:spPr>
        <p:txBody>
          <a:bodyPr wrap="square">
            <a:spAutoFit/>
          </a:bodyPr>
          <a:lstStyle/>
          <a:p>
            <a:r>
              <a:rPr lang="en-US" altLang="ja-JP" sz="1600" b="1" dirty="0">
                <a:solidFill>
                  <a:srgbClr val="0000C6"/>
                </a:solidFill>
                <a:latin typeface="Meiryo UI" panose="020B0604030504040204" pitchFamily="50" charset="-128"/>
                <a:ea typeface="Meiryo UI" panose="020B0604030504040204" pitchFamily="50" charset="-128"/>
              </a:rPr>
              <a:t>1.2</a:t>
            </a:r>
            <a:r>
              <a:rPr lang="ja-JP" altLang="en-US" sz="1600" b="1" dirty="0">
                <a:solidFill>
                  <a:srgbClr val="0000C6"/>
                </a:solidFill>
                <a:latin typeface="Meiryo UI" panose="020B0604030504040204" pitchFamily="50" charset="-128"/>
                <a:ea typeface="Meiryo UI" panose="020B0604030504040204" pitchFamily="50" charset="-128"/>
              </a:rPr>
              <a:t>：新機能／改善／修正の内容の表示および操作</a:t>
            </a:r>
          </a:p>
        </p:txBody>
      </p:sp>
      <p:sp>
        <p:nvSpPr>
          <p:cNvPr id="12" name="角丸四角形 13">
            <a:extLst>
              <a:ext uri="{FF2B5EF4-FFF2-40B4-BE49-F238E27FC236}">
                <a16:creationId xmlns:a16="http://schemas.microsoft.com/office/drawing/2014/main" id="{54325444-B21E-CA9E-AFD7-9A5ED5A7DC38}"/>
              </a:ext>
            </a:extLst>
          </p:cNvPr>
          <p:cNvSpPr/>
          <p:nvPr/>
        </p:nvSpPr>
        <p:spPr>
          <a:xfrm>
            <a:off x="285916" y="1464768"/>
            <a:ext cx="6211436" cy="5083990"/>
          </a:xfrm>
          <a:prstGeom prst="roundRect">
            <a:avLst>
              <a:gd name="adj" fmla="val 2961"/>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0">
            <a:extLst>
              <a:ext uri="{FF2B5EF4-FFF2-40B4-BE49-F238E27FC236}">
                <a16:creationId xmlns:a16="http://schemas.microsoft.com/office/drawing/2014/main" id="{FF2D9E6B-EB83-7478-17AF-CD83C9DA8EA2}"/>
              </a:ext>
            </a:extLst>
          </p:cNvPr>
          <p:cNvSpPr/>
          <p:nvPr/>
        </p:nvSpPr>
        <p:spPr>
          <a:xfrm>
            <a:off x="6752826" y="1617874"/>
            <a:ext cx="413312" cy="413312"/>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1</a:t>
            </a:r>
            <a:endParaRPr kumimoji="1" lang="ja-JP" altLang="en-US" b="1">
              <a:solidFill>
                <a:srgbClr val="222222"/>
              </a:solidFill>
            </a:endParaRPr>
          </a:p>
        </p:txBody>
      </p:sp>
      <p:sp>
        <p:nvSpPr>
          <p:cNvPr id="16" name="円/楕円 11">
            <a:extLst>
              <a:ext uri="{FF2B5EF4-FFF2-40B4-BE49-F238E27FC236}">
                <a16:creationId xmlns:a16="http://schemas.microsoft.com/office/drawing/2014/main" id="{B0BD8227-3569-899B-956D-C2666B5FFEAD}"/>
              </a:ext>
            </a:extLst>
          </p:cNvPr>
          <p:cNvSpPr/>
          <p:nvPr/>
        </p:nvSpPr>
        <p:spPr>
          <a:xfrm>
            <a:off x="6752826" y="2393254"/>
            <a:ext cx="413313" cy="413313"/>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2</a:t>
            </a:r>
            <a:endParaRPr kumimoji="1" lang="ja-JP" altLang="en-US" b="1">
              <a:solidFill>
                <a:srgbClr val="222222"/>
              </a:solidFill>
            </a:endParaRPr>
          </a:p>
        </p:txBody>
      </p:sp>
      <p:sp>
        <p:nvSpPr>
          <p:cNvPr id="17" name="円/楕円 12">
            <a:extLst>
              <a:ext uri="{FF2B5EF4-FFF2-40B4-BE49-F238E27FC236}">
                <a16:creationId xmlns:a16="http://schemas.microsoft.com/office/drawing/2014/main" id="{9AEC6343-7500-01CA-15F8-4BAF5080F106}"/>
              </a:ext>
            </a:extLst>
          </p:cNvPr>
          <p:cNvSpPr/>
          <p:nvPr/>
        </p:nvSpPr>
        <p:spPr>
          <a:xfrm>
            <a:off x="6752825" y="3404104"/>
            <a:ext cx="413313" cy="413313"/>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3</a:t>
            </a:r>
            <a:endParaRPr kumimoji="1" lang="ja-JP" altLang="en-US" b="1" dirty="0">
              <a:solidFill>
                <a:srgbClr val="222222"/>
              </a:solidFill>
            </a:endParaRPr>
          </a:p>
        </p:txBody>
      </p:sp>
      <p:sp>
        <p:nvSpPr>
          <p:cNvPr id="29" name="テキスト プレースホルダー 6">
            <a:extLst>
              <a:ext uri="{FF2B5EF4-FFF2-40B4-BE49-F238E27FC236}">
                <a16:creationId xmlns:a16="http://schemas.microsoft.com/office/drawing/2014/main" id="{418B5064-EFBB-DE69-3A72-77E93B942D4E}"/>
              </a:ext>
            </a:extLst>
          </p:cNvPr>
          <p:cNvSpPr txBox="1">
            <a:spLocks/>
          </p:cNvSpPr>
          <p:nvPr/>
        </p:nvSpPr>
        <p:spPr>
          <a:xfrm>
            <a:off x="7222938" y="1611954"/>
            <a:ext cx="4893357" cy="717620"/>
          </a:xfrm>
          <a:prstGeom prst="rect">
            <a:avLst/>
          </a:prstGeom>
        </p:spPr>
        <p:txBody>
          <a:bodyPr/>
          <a:lstStyle>
            <a:lvl1pPr marL="0" indent="0" algn="l" defTabSz="914400" rtl="0" eaLnBrk="1" latinLnBrk="0" hangingPunct="1">
              <a:lnSpc>
                <a:spcPct val="130000"/>
              </a:lnSpc>
              <a:spcBef>
                <a:spcPts val="1000"/>
              </a:spcBef>
              <a:buFontTx/>
              <a:buNone/>
              <a:defRPr kumimoji="1" sz="1400" kern="1200">
                <a:solidFill>
                  <a:srgbClr val="222222"/>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リリースされた機能／改善／修正の個別の内容が表示されます</a:t>
            </a:r>
          </a:p>
        </p:txBody>
      </p:sp>
      <p:sp>
        <p:nvSpPr>
          <p:cNvPr id="32" name="テキスト プレースホルダー 6">
            <a:extLst>
              <a:ext uri="{FF2B5EF4-FFF2-40B4-BE49-F238E27FC236}">
                <a16:creationId xmlns:a16="http://schemas.microsoft.com/office/drawing/2014/main" id="{5FBFEEA6-11C1-E68F-66CE-1C58B7F7D712}"/>
              </a:ext>
            </a:extLst>
          </p:cNvPr>
          <p:cNvSpPr txBox="1">
            <a:spLocks/>
          </p:cNvSpPr>
          <p:nvPr/>
        </p:nvSpPr>
        <p:spPr>
          <a:xfrm>
            <a:off x="7166138" y="2419906"/>
            <a:ext cx="4613151" cy="819370"/>
          </a:xfrm>
          <a:prstGeom prst="rect">
            <a:avLst/>
          </a:prstGeom>
        </p:spPr>
        <p:txBody>
          <a:bodyPr/>
          <a:lstStyle>
            <a:lvl1pPr marL="0" indent="0" algn="l" defTabSz="914400" rtl="0" eaLnBrk="1" latinLnBrk="0" hangingPunct="1">
              <a:lnSpc>
                <a:spcPct val="130000"/>
              </a:lnSpc>
              <a:spcBef>
                <a:spcPts val="1000"/>
              </a:spcBef>
              <a:buFontTx/>
              <a:buNone/>
              <a:defRPr kumimoji="1" sz="1400" kern="1200">
                <a:solidFill>
                  <a:srgbClr val="222222"/>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a:t>
            </a:r>
            <a:r>
              <a:rPr lang="ja-JP" altLang="en-US" dirty="0"/>
              <a:t>今後、このメッセージを表示しない</a:t>
            </a:r>
            <a:r>
              <a:rPr lang="en-US" altLang="ja-JP" dirty="0"/>
              <a:t>]</a:t>
            </a:r>
            <a:r>
              <a:rPr lang="ja-JP" altLang="en-US" dirty="0"/>
              <a:t>にチェックを入れると、次回起動時からはこの画面を表示しません　　　　　　　　　　　　　　　　　　　　　</a:t>
            </a:r>
            <a:r>
              <a:rPr lang="ja-JP" altLang="en-US" sz="1200" dirty="0"/>
              <a:t>　　</a:t>
            </a:r>
            <a:r>
              <a:rPr lang="en-US" altLang="ja-JP" sz="1200" dirty="0"/>
              <a:t>※</a:t>
            </a:r>
            <a:r>
              <a:rPr lang="ja-JP" altLang="en-US" sz="1200" dirty="0"/>
              <a:t>項目を個別に指定して表示／非表示を選択することはできません</a:t>
            </a:r>
          </a:p>
        </p:txBody>
      </p:sp>
      <p:sp>
        <p:nvSpPr>
          <p:cNvPr id="38" name="円/楕円 46">
            <a:extLst>
              <a:ext uri="{FF2B5EF4-FFF2-40B4-BE49-F238E27FC236}">
                <a16:creationId xmlns:a16="http://schemas.microsoft.com/office/drawing/2014/main" id="{C4A374B3-18C7-2388-8C06-6E3690BCF9AE}"/>
              </a:ext>
            </a:extLst>
          </p:cNvPr>
          <p:cNvSpPr/>
          <p:nvPr/>
        </p:nvSpPr>
        <p:spPr>
          <a:xfrm>
            <a:off x="6752825" y="5140754"/>
            <a:ext cx="413313" cy="413313"/>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4</a:t>
            </a:r>
            <a:endParaRPr kumimoji="1" lang="ja-JP" altLang="en-US" b="1" dirty="0">
              <a:solidFill>
                <a:srgbClr val="222222"/>
              </a:solidFill>
            </a:endParaRPr>
          </a:p>
        </p:txBody>
      </p:sp>
      <p:sp>
        <p:nvSpPr>
          <p:cNvPr id="41" name="テキスト プレースホルダー 6">
            <a:extLst>
              <a:ext uri="{FF2B5EF4-FFF2-40B4-BE49-F238E27FC236}">
                <a16:creationId xmlns:a16="http://schemas.microsoft.com/office/drawing/2014/main" id="{1EB5B2A6-B41D-89F1-B5B4-D3B0C35DAE02}"/>
              </a:ext>
            </a:extLst>
          </p:cNvPr>
          <p:cNvSpPr txBox="1">
            <a:spLocks/>
          </p:cNvSpPr>
          <p:nvPr/>
        </p:nvSpPr>
        <p:spPr>
          <a:xfrm>
            <a:off x="7240884" y="5140754"/>
            <a:ext cx="4379380" cy="437938"/>
          </a:xfrm>
          <a:prstGeom prst="rect">
            <a:avLst/>
          </a:prstGeom>
        </p:spPr>
        <p:txBody>
          <a:bodyPr/>
          <a:lstStyle>
            <a:lvl1pPr marL="0" indent="0" algn="l" defTabSz="914400" rtl="0" eaLnBrk="1" latinLnBrk="0" hangingPunct="1">
              <a:lnSpc>
                <a:spcPct val="130000"/>
              </a:lnSpc>
              <a:spcBef>
                <a:spcPts val="1000"/>
              </a:spcBef>
              <a:buFontTx/>
              <a:buNone/>
              <a:defRPr kumimoji="1" sz="1400" kern="1200">
                <a:solidFill>
                  <a:srgbClr val="222222"/>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a:t>
            </a:r>
            <a:r>
              <a:rPr lang="ja-JP" altLang="en-US" dirty="0"/>
              <a:t>ボタンで画面を閉じるとホーム画面を操作することが可能となります</a:t>
            </a:r>
            <a:endParaRPr lang="ja-JP" altLang="en-US" sz="1200" dirty="0"/>
          </a:p>
        </p:txBody>
      </p:sp>
      <p:pic>
        <p:nvPicPr>
          <p:cNvPr id="2" name="図 1">
            <a:extLst>
              <a:ext uri="{FF2B5EF4-FFF2-40B4-BE49-F238E27FC236}">
                <a16:creationId xmlns:a16="http://schemas.microsoft.com/office/drawing/2014/main" id="{5E6F3B59-2EFA-BADC-F057-E3FD4118C5B4}"/>
              </a:ext>
            </a:extLst>
          </p:cNvPr>
          <p:cNvPicPr>
            <a:picLocks noChangeAspect="1"/>
          </p:cNvPicPr>
          <p:nvPr/>
        </p:nvPicPr>
        <p:blipFill>
          <a:blip r:embed="rId2"/>
          <a:srcRect l="72239" t="15735" r="690" b="33250"/>
          <a:stretch>
            <a:fillRect/>
          </a:stretch>
        </p:blipFill>
        <p:spPr>
          <a:xfrm>
            <a:off x="521626" y="1659577"/>
            <a:ext cx="3991668" cy="4701466"/>
          </a:xfrm>
          <a:prstGeom prst="rect">
            <a:avLst/>
          </a:prstGeom>
        </p:spPr>
      </p:pic>
      <p:sp>
        <p:nvSpPr>
          <p:cNvPr id="20" name="正方形/長方形 19">
            <a:extLst>
              <a:ext uri="{FF2B5EF4-FFF2-40B4-BE49-F238E27FC236}">
                <a16:creationId xmlns:a16="http://schemas.microsoft.com/office/drawing/2014/main" id="{F4462D88-5117-5BD4-2167-FF004EE3436D}"/>
              </a:ext>
            </a:extLst>
          </p:cNvPr>
          <p:cNvSpPr/>
          <p:nvPr/>
        </p:nvSpPr>
        <p:spPr>
          <a:xfrm>
            <a:off x="738631" y="1996697"/>
            <a:ext cx="3229239" cy="3275940"/>
          </a:xfrm>
          <a:prstGeom prst="rect">
            <a:avLst/>
          </a:prstGeom>
          <a:noFill/>
          <a:ln w="50800">
            <a:solidFill>
              <a:srgbClr val="FFB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80CE25F4-88CB-E3AF-5139-4B23E09D410A}"/>
              </a:ext>
            </a:extLst>
          </p:cNvPr>
          <p:cNvSpPr/>
          <p:nvPr/>
        </p:nvSpPr>
        <p:spPr>
          <a:xfrm>
            <a:off x="698579" y="5393232"/>
            <a:ext cx="2071659" cy="269233"/>
          </a:xfrm>
          <a:prstGeom prst="rect">
            <a:avLst/>
          </a:prstGeom>
          <a:noFill/>
          <a:ln w="50800">
            <a:solidFill>
              <a:srgbClr val="FFB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3">
            <a:extLst>
              <a:ext uri="{FF2B5EF4-FFF2-40B4-BE49-F238E27FC236}">
                <a16:creationId xmlns:a16="http://schemas.microsoft.com/office/drawing/2014/main" id="{7A3DA1E3-5C6A-BE12-B536-76FDB1920265}"/>
              </a:ext>
            </a:extLst>
          </p:cNvPr>
          <p:cNvSpPr/>
          <p:nvPr/>
        </p:nvSpPr>
        <p:spPr>
          <a:xfrm>
            <a:off x="552795" y="1703700"/>
            <a:ext cx="413312" cy="413312"/>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1</a:t>
            </a:r>
            <a:endParaRPr kumimoji="1" lang="ja-JP" altLang="en-US" b="1" dirty="0">
              <a:solidFill>
                <a:srgbClr val="222222"/>
              </a:solidFill>
            </a:endParaRPr>
          </a:p>
        </p:txBody>
      </p:sp>
      <p:sp>
        <p:nvSpPr>
          <p:cNvPr id="27" name="円/楕円 24">
            <a:extLst>
              <a:ext uri="{FF2B5EF4-FFF2-40B4-BE49-F238E27FC236}">
                <a16:creationId xmlns:a16="http://schemas.microsoft.com/office/drawing/2014/main" id="{AD2634E9-2F28-5AA0-A2C4-5125C3D48F5C}"/>
              </a:ext>
            </a:extLst>
          </p:cNvPr>
          <p:cNvSpPr/>
          <p:nvPr/>
        </p:nvSpPr>
        <p:spPr>
          <a:xfrm>
            <a:off x="312059" y="5742542"/>
            <a:ext cx="413312" cy="413312"/>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3</a:t>
            </a:r>
            <a:endParaRPr kumimoji="1" lang="ja-JP" altLang="en-US" b="1" dirty="0">
              <a:solidFill>
                <a:srgbClr val="222222"/>
              </a:solidFill>
            </a:endParaRPr>
          </a:p>
        </p:txBody>
      </p:sp>
      <p:sp>
        <p:nvSpPr>
          <p:cNvPr id="28" name="円/楕円 25">
            <a:extLst>
              <a:ext uri="{FF2B5EF4-FFF2-40B4-BE49-F238E27FC236}">
                <a16:creationId xmlns:a16="http://schemas.microsoft.com/office/drawing/2014/main" id="{FA64D524-3795-243D-03B0-9D83450DD858}"/>
              </a:ext>
            </a:extLst>
          </p:cNvPr>
          <p:cNvSpPr/>
          <p:nvPr/>
        </p:nvSpPr>
        <p:spPr>
          <a:xfrm>
            <a:off x="314970" y="5306074"/>
            <a:ext cx="413312" cy="413312"/>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2</a:t>
            </a:r>
            <a:endParaRPr kumimoji="1" lang="ja-JP" altLang="en-US" b="1" dirty="0">
              <a:solidFill>
                <a:srgbClr val="222222"/>
              </a:solidFill>
            </a:endParaRPr>
          </a:p>
        </p:txBody>
      </p:sp>
      <p:sp>
        <p:nvSpPr>
          <p:cNvPr id="40" name="正方形/長方形 39">
            <a:extLst>
              <a:ext uri="{FF2B5EF4-FFF2-40B4-BE49-F238E27FC236}">
                <a16:creationId xmlns:a16="http://schemas.microsoft.com/office/drawing/2014/main" id="{89769F11-10F2-60E1-D371-39104E5EC5BA}"/>
              </a:ext>
            </a:extLst>
          </p:cNvPr>
          <p:cNvSpPr/>
          <p:nvPr/>
        </p:nvSpPr>
        <p:spPr>
          <a:xfrm>
            <a:off x="4042614" y="1667473"/>
            <a:ext cx="459109" cy="445618"/>
          </a:xfrm>
          <a:prstGeom prst="rect">
            <a:avLst/>
          </a:prstGeom>
          <a:noFill/>
          <a:ln w="50800">
            <a:solidFill>
              <a:srgbClr val="FFB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46">
            <a:extLst>
              <a:ext uri="{FF2B5EF4-FFF2-40B4-BE49-F238E27FC236}">
                <a16:creationId xmlns:a16="http://schemas.microsoft.com/office/drawing/2014/main" id="{41953166-F49B-C41B-78DC-4AC38E3834EE}"/>
              </a:ext>
            </a:extLst>
          </p:cNvPr>
          <p:cNvSpPr/>
          <p:nvPr/>
        </p:nvSpPr>
        <p:spPr>
          <a:xfrm>
            <a:off x="3821532" y="1399150"/>
            <a:ext cx="413313" cy="413313"/>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4</a:t>
            </a:r>
            <a:endParaRPr kumimoji="1" lang="ja-JP" altLang="en-US" b="1" dirty="0">
              <a:solidFill>
                <a:srgbClr val="222222"/>
              </a:solidFill>
            </a:endParaRPr>
          </a:p>
        </p:txBody>
      </p:sp>
      <p:sp>
        <p:nvSpPr>
          <p:cNvPr id="5" name="テキスト プレースホルダー 6">
            <a:extLst>
              <a:ext uri="{FF2B5EF4-FFF2-40B4-BE49-F238E27FC236}">
                <a16:creationId xmlns:a16="http://schemas.microsoft.com/office/drawing/2014/main" id="{AD99DA63-4EF4-A33F-454D-7B66F0C8D9F4}"/>
              </a:ext>
            </a:extLst>
          </p:cNvPr>
          <p:cNvSpPr txBox="1">
            <a:spLocks/>
          </p:cNvSpPr>
          <p:nvPr/>
        </p:nvSpPr>
        <p:spPr>
          <a:xfrm>
            <a:off x="7240883" y="3403056"/>
            <a:ext cx="4429491" cy="1574595"/>
          </a:xfrm>
          <a:prstGeom prst="rect">
            <a:avLst/>
          </a:prstGeom>
        </p:spPr>
        <p:txBody>
          <a:bodyPr/>
          <a:lstStyle>
            <a:lvl1pPr marL="0" indent="0" algn="l" defTabSz="914400" rtl="0" eaLnBrk="1" latinLnBrk="0" hangingPunct="1">
              <a:lnSpc>
                <a:spcPct val="130000"/>
              </a:lnSpc>
              <a:spcBef>
                <a:spcPts val="1000"/>
              </a:spcBef>
              <a:buFontTx/>
              <a:buNone/>
              <a:defRPr kumimoji="1" sz="1400" kern="1200">
                <a:solidFill>
                  <a:srgbClr val="222222"/>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a:t>
            </a:r>
            <a:r>
              <a:rPr lang="ja-JP" altLang="en-US" dirty="0"/>
              <a:t>前へ</a:t>
            </a:r>
            <a:r>
              <a:rPr lang="en-US" altLang="ja-JP" dirty="0"/>
              <a:t>][</a:t>
            </a:r>
            <a:r>
              <a:rPr lang="ja-JP" altLang="en-US" dirty="0"/>
              <a:t>次へ</a:t>
            </a:r>
            <a:r>
              <a:rPr lang="en-US" altLang="ja-JP" dirty="0"/>
              <a:t>]</a:t>
            </a:r>
            <a:r>
              <a:rPr lang="ja-JP" altLang="en-US" dirty="0"/>
              <a:t>ボタンで前／次の項目に表示を移動することができます　</a:t>
            </a:r>
            <a:r>
              <a:rPr lang="en-US" altLang="ja-JP" sz="1200" dirty="0"/>
              <a:t>※[</a:t>
            </a:r>
            <a:r>
              <a:rPr lang="ja-JP" altLang="en-US" sz="1200" dirty="0"/>
              <a:t>次へ</a:t>
            </a:r>
            <a:r>
              <a:rPr lang="en-US" altLang="ja-JP" sz="1200" dirty="0"/>
              <a:t>]</a:t>
            </a:r>
            <a:r>
              <a:rPr lang="ja-JP" altLang="en-US" sz="1200" dirty="0"/>
              <a:t>ボタンを押さなくても一定時間を経過すると自動的に次の項目に進みます </a:t>
            </a:r>
            <a:endParaRPr lang="en-US" altLang="ja-JP" sz="1200" dirty="0"/>
          </a:p>
          <a:p>
            <a:r>
              <a:rPr lang="ja-JP" altLang="en-US" dirty="0"/>
              <a:t>なお、最終ページでは</a:t>
            </a:r>
            <a:r>
              <a:rPr lang="en-US" altLang="ja-JP" dirty="0"/>
              <a:t>[</a:t>
            </a:r>
            <a:r>
              <a:rPr lang="ja-JP" altLang="en-US" dirty="0"/>
              <a:t>次へ</a:t>
            </a:r>
            <a:r>
              <a:rPr lang="en-US" altLang="ja-JP" dirty="0"/>
              <a:t>]</a:t>
            </a:r>
            <a:r>
              <a:rPr lang="ja-JP" altLang="en-US" dirty="0"/>
              <a:t>ではなく</a:t>
            </a:r>
            <a:r>
              <a:rPr lang="en-US" altLang="ja-JP" dirty="0"/>
              <a:t>[</a:t>
            </a:r>
            <a:r>
              <a:rPr lang="ja-JP" altLang="en-US" dirty="0"/>
              <a:t>詳しく見る</a:t>
            </a:r>
            <a:r>
              <a:rPr lang="en-US" altLang="ja-JP" dirty="0"/>
              <a:t>]</a:t>
            </a:r>
            <a:r>
              <a:rPr lang="ja-JP" altLang="en-US" dirty="0"/>
              <a:t>ボタンとなり、ボタンを押下するとサポートページのリリースノートに遷移します</a:t>
            </a:r>
          </a:p>
        </p:txBody>
      </p:sp>
      <p:pic>
        <p:nvPicPr>
          <p:cNvPr id="6" name="図 5">
            <a:extLst>
              <a:ext uri="{FF2B5EF4-FFF2-40B4-BE49-F238E27FC236}">
                <a16:creationId xmlns:a16="http://schemas.microsoft.com/office/drawing/2014/main" id="{692D6033-25E8-0D04-2F66-2FE930872BB3}"/>
              </a:ext>
            </a:extLst>
          </p:cNvPr>
          <p:cNvPicPr>
            <a:picLocks noChangeAspect="1"/>
          </p:cNvPicPr>
          <p:nvPr/>
        </p:nvPicPr>
        <p:blipFill>
          <a:blip r:embed="rId3"/>
          <a:srcRect l="87665" t="58634" r="2190" b="34981"/>
          <a:stretch>
            <a:fillRect/>
          </a:stretch>
        </p:blipFill>
        <p:spPr>
          <a:xfrm>
            <a:off x="4690247" y="5594305"/>
            <a:ext cx="1599727" cy="629350"/>
          </a:xfrm>
          <a:prstGeom prst="rect">
            <a:avLst/>
          </a:prstGeom>
        </p:spPr>
      </p:pic>
      <p:sp>
        <p:nvSpPr>
          <p:cNvPr id="7" name="テキスト プレースホルダー 6">
            <a:extLst>
              <a:ext uri="{FF2B5EF4-FFF2-40B4-BE49-F238E27FC236}">
                <a16:creationId xmlns:a16="http://schemas.microsoft.com/office/drawing/2014/main" id="{442FEDE4-3EE2-C6B9-E822-9ED272349AB3}"/>
              </a:ext>
            </a:extLst>
          </p:cNvPr>
          <p:cNvSpPr txBox="1">
            <a:spLocks/>
          </p:cNvSpPr>
          <p:nvPr/>
        </p:nvSpPr>
        <p:spPr>
          <a:xfrm>
            <a:off x="4610358" y="5285290"/>
            <a:ext cx="1801803" cy="428316"/>
          </a:xfrm>
          <a:prstGeom prst="rect">
            <a:avLst/>
          </a:prstGeom>
        </p:spPr>
        <p:txBody>
          <a:bodyPr/>
          <a:lstStyle>
            <a:lvl1pPr marL="0" indent="0" algn="l" defTabSz="914400" rtl="0" eaLnBrk="1" latinLnBrk="0" hangingPunct="1">
              <a:lnSpc>
                <a:spcPct val="130000"/>
              </a:lnSpc>
              <a:spcBef>
                <a:spcPts val="1000"/>
              </a:spcBef>
              <a:buFontTx/>
              <a:buNone/>
              <a:defRPr kumimoji="1" sz="1400" kern="1200">
                <a:solidFill>
                  <a:srgbClr val="222222"/>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a:t>
            </a:r>
            <a:r>
              <a:rPr lang="ja-JP" altLang="en-US" dirty="0"/>
              <a:t>最終ページ表示時</a:t>
            </a:r>
          </a:p>
        </p:txBody>
      </p:sp>
      <p:sp>
        <p:nvSpPr>
          <p:cNvPr id="4" name="正方形/長方形 3">
            <a:extLst>
              <a:ext uri="{FF2B5EF4-FFF2-40B4-BE49-F238E27FC236}">
                <a16:creationId xmlns:a16="http://schemas.microsoft.com/office/drawing/2014/main" id="{948B5ED7-9542-9FD8-B900-A5CEDD70A202}"/>
              </a:ext>
            </a:extLst>
          </p:cNvPr>
          <p:cNvSpPr/>
          <p:nvPr/>
        </p:nvSpPr>
        <p:spPr>
          <a:xfrm>
            <a:off x="716150" y="5742900"/>
            <a:ext cx="5379849" cy="368827"/>
          </a:xfrm>
          <a:prstGeom prst="rect">
            <a:avLst/>
          </a:prstGeom>
          <a:noFill/>
          <a:ln w="50800">
            <a:solidFill>
              <a:srgbClr val="FFB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29826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7A2D0-49AF-7017-06DD-0D58AC22903B}"/>
            </a:ext>
          </a:extLst>
        </p:cNvPr>
        <p:cNvGrpSpPr/>
        <p:nvPr/>
      </p:nvGrpSpPr>
      <p:grpSpPr>
        <a:xfrm>
          <a:off x="0" y="0"/>
          <a:ext cx="0" cy="0"/>
          <a:chOff x="0" y="0"/>
          <a:chExt cx="0" cy="0"/>
        </a:xfrm>
      </p:grpSpPr>
      <p:sp>
        <p:nvSpPr>
          <p:cNvPr id="7" name="テキスト プレースホルダー 6">
            <a:extLst>
              <a:ext uri="{FF2B5EF4-FFF2-40B4-BE49-F238E27FC236}">
                <a16:creationId xmlns:a16="http://schemas.microsoft.com/office/drawing/2014/main" id="{88D62515-50D2-5F12-D926-B8A868DBC9C7}"/>
              </a:ext>
            </a:extLst>
          </p:cNvPr>
          <p:cNvSpPr>
            <a:spLocks noGrp="1"/>
          </p:cNvSpPr>
          <p:nvPr>
            <p:ph type="body" sz="quarter" idx="32"/>
          </p:nvPr>
        </p:nvSpPr>
        <p:spPr>
          <a:xfrm>
            <a:off x="321144" y="921519"/>
            <a:ext cx="11282081" cy="884563"/>
          </a:xfrm>
        </p:spPr>
        <p:txBody>
          <a:bodyPr/>
          <a:lstStyle/>
          <a:p>
            <a:r>
              <a:rPr lang="ja-JP" altLang="en-US" dirty="0"/>
              <a:t>概要：</a:t>
            </a:r>
            <a:r>
              <a:rPr lang="ja-JP" altLang="en-US" dirty="0">
                <a:latin typeface="Meiryo UI" panose="020B0604030504040204" pitchFamily="50" charset="-128"/>
                <a:ea typeface="Meiryo UI" panose="020B0604030504040204" pitchFamily="50" charset="-128"/>
              </a:rPr>
              <a:t>現場詳細の「ファイル」タブにおいて、</a:t>
            </a:r>
            <a:r>
              <a:rPr lang="en" altLang="ja-JP" dirty="0"/>
              <a:t> Smart Construction </a:t>
            </a:r>
            <a:r>
              <a:rPr lang="en-US" altLang="ja-JP" dirty="0">
                <a:latin typeface="Meiryo UI" panose="020B0604030504040204" pitchFamily="50" charset="-128"/>
                <a:ea typeface="Meiryo UI" panose="020B0604030504040204" pitchFamily="50" charset="-128"/>
              </a:rPr>
              <a:t>Groupware</a:t>
            </a:r>
            <a:r>
              <a:rPr lang="ja-JP" altLang="en-US" dirty="0">
                <a:latin typeface="Meiryo UI" panose="020B0604030504040204" pitchFamily="50" charset="-128"/>
                <a:ea typeface="Meiryo UI" panose="020B0604030504040204" pitchFamily="50" charset="-128"/>
              </a:rPr>
              <a:t>のフォルダ構成を反映し、表示フォルダ／ファイル件数を増やすなど、</a:t>
            </a:r>
            <a:endParaRPr lang="en-US" altLang="ja-JP" dirty="0">
              <a:latin typeface="Meiryo UI" panose="020B0604030504040204" pitchFamily="50" charset="-128"/>
              <a:ea typeface="Meiryo UI" panose="020B0604030504040204" pitchFamily="50" charset="-128"/>
            </a:endParaRPr>
          </a:p>
          <a:p>
            <a:pPr>
              <a:spcBef>
                <a:spcPts val="0"/>
              </a:spcBef>
            </a:pPr>
            <a:r>
              <a:rPr lang="ja-JP" altLang="en-US" dirty="0">
                <a:latin typeface="Meiryo UI" panose="020B0604030504040204" pitchFamily="50" charset="-128"/>
                <a:ea typeface="Meiryo UI" panose="020B0604030504040204" pitchFamily="50" charset="-128"/>
              </a:rPr>
              <a:t>         情報をより詳細に表示できるようになりました。　</a:t>
            </a:r>
            <a:r>
              <a:rPr lang="en-US" altLang="ja-JP" dirty="0">
                <a:latin typeface="Meiryo UI" panose="020B0604030504040204" pitchFamily="50" charset="-128"/>
                <a:ea typeface="Meiryo UI" panose="020B0604030504040204" pitchFamily="50" charset="-128"/>
              </a:rPr>
              <a:t>※</a:t>
            </a:r>
            <a:r>
              <a:rPr lang="en" altLang="ja-JP" dirty="0"/>
              <a:t>Smart Construction Groupware</a:t>
            </a:r>
            <a:r>
              <a:rPr lang="ja-JP" altLang="en-US" dirty="0"/>
              <a:t>との連携が必要です</a:t>
            </a:r>
          </a:p>
        </p:txBody>
      </p:sp>
      <p:sp>
        <p:nvSpPr>
          <p:cNvPr id="9" name="テキスト プレースホルダー 10">
            <a:extLst>
              <a:ext uri="{FF2B5EF4-FFF2-40B4-BE49-F238E27FC236}">
                <a16:creationId xmlns:a16="http://schemas.microsoft.com/office/drawing/2014/main" id="{B1409300-BCF5-CE13-B26B-3C5D028C42C2}"/>
              </a:ext>
            </a:extLst>
          </p:cNvPr>
          <p:cNvSpPr txBox="1">
            <a:spLocks/>
          </p:cNvSpPr>
          <p:nvPr/>
        </p:nvSpPr>
        <p:spPr>
          <a:xfrm>
            <a:off x="321146" y="380760"/>
            <a:ext cx="10105390" cy="30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rgbClr val="0000C6"/>
                </a:solidFill>
                <a:latin typeface="Meiryo UI" panose="020B0604030504040204" pitchFamily="34" charset="-128"/>
                <a:ea typeface="Meiryo UI" panose="020B0604030504040204" pitchFamily="34"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2</a:t>
            </a:r>
            <a:r>
              <a:rPr lang="ja-JP" altLang="en-US" dirty="0"/>
              <a:t>：現場詳細画面の</a:t>
            </a:r>
            <a:r>
              <a:rPr lang="ja-JP" altLang="en-US" dirty="0">
                <a:latin typeface="Meiryo UI" panose="020B0604030504040204" pitchFamily="50" charset="-128"/>
                <a:ea typeface="Meiryo UI" panose="020B0604030504040204" pitchFamily="50" charset="-128"/>
              </a:rPr>
              <a:t>「ファイル」タブの</a:t>
            </a:r>
            <a:r>
              <a:rPr lang="ja-JP" altLang="en-US" dirty="0"/>
              <a:t>表示改善</a:t>
            </a:r>
          </a:p>
        </p:txBody>
      </p:sp>
      <p:pic>
        <p:nvPicPr>
          <p:cNvPr id="4" name="図 3">
            <a:extLst>
              <a:ext uri="{FF2B5EF4-FFF2-40B4-BE49-F238E27FC236}">
                <a16:creationId xmlns:a16="http://schemas.microsoft.com/office/drawing/2014/main" id="{661BA3B7-0148-85A5-B0F8-9EC9D21F9B8D}"/>
              </a:ext>
            </a:extLst>
          </p:cNvPr>
          <p:cNvPicPr>
            <a:picLocks noChangeAspect="1"/>
          </p:cNvPicPr>
          <p:nvPr/>
        </p:nvPicPr>
        <p:blipFill>
          <a:blip r:embed="rId2"/>
          <a:srcRect l="577" t="12091" r="571" b="870"/>
          <a:stretch>
            <a:fillRect/>
          </a:stretch>
        </p:blipFill>
        <p:spPr>
          <a:xfrm>
            <a:off x="589842" y="1589562"/>
            <a:ext cx="9247260" cy="5088910"/>
          </a:xfrm>
          <a:prstGeom prst="rect">
            <a:avLst/>
          </a:prstGeom>
        </p:spPr>
      </p:pic>
      <p:sp>
        <p:nvSpPr>
          <p:cNvPr id="3" name="正方形/長方形 2">
            <a:extLst>
              <a:ext uri="{FF2B5EF4-FFF2-40B4-BE49-F238E27FC236}">
                <a16:creationId xmlns:a16="http://schemas.microsoft.com/office/drawing/2014/main" id="{B4D74BF1-A27A-24FE-54DF-B1A317C7338B}"/>
              </a:ext>
            </a:extLst>
          </p:cNvPr>
          <p:cNvSpPr/>
          <p:nvPr/>
        </p:nvSpPr>
        <p:spPr>
          <a:xfrm>
            <a:off x="7531020" y="1749288"/>
            <a:ext cx="2306081" cy="3519150"/>
          </a:xfrm>
          <a:prstGeom prst="rect">
            <a:avLst/>
          </a:prstGeom>
          <a:noFill/>
          <a:ln w="50800">
            <a:solidFill>
              <a:srgbClr val="FFB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91294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0B81E-DC47-1AA8-941F-55FD9A18C657}"/>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256D6A3-D7AF-21A9-26BE-8221F885A257}"/>
              </a:ext>
            </a:extLst>
          </p:cNvPr>
          <p:cNvSpPr txBox="1"/>
          <p:nvPr/>
        </p:nvSpPr>
        <p:spPr>
          <a:xfrm>
            <a:off x="321143" y="921519"/>
            <a:ext cx="6340913" cy="338554"/>
          </a:xfrm>
          <a:prstGeom prst="rect">
            <a:avLst/>
          </a:prstGeom>
          <a:noFill/>
        </p:spPr>
        <p:txBody>
          <a:bodyPr wrap="square">
            <a:spAutoFit/>
          </a:bodyPr>
          <a:lstStyle/>
          <a:p>
            <a:r>
              <a:rPr lang="en-US" altLang="ja-JP" sz="1600" b="1" dirty="0">
                <a:solidFill>
                  <a:srgbClr val="0000C6"/>
                </a:solidFill>
                <a:latin typeface="Meiryo UI" panose="020B0604030504040204" pitchFamily="50" charset="-128"/>
                <a:ea typeface="Meiryo UI" panose="020B0604030504040204" pitchFamily="50" charset="-128"/>
              </a:rPr>
              <a:t>2.1</a:t>
            </a:r>
            <a:r>
              <a:rPr lang="ja-JP" altLang="en-US" sz="1600" b="1" dirty="0">
                <a:solidFill>
                  <a:srgbClr val="0000C6"/>
                </a:solidFill>
                <a:latin typeface="Meiryo UI" panose="020B0604030504040204" pitchFamily="50" charset="-128"/>
                <a:ea typeface="Meiryo UI" panose="020B0604030504040204" pitchFamily="50" charset="-128"/>
              </a:rPr>
              <a:t>：</a:t>
            </a:r>
            <a:r>
              <a:rPr lang="en" altLang="ja-JP" sz="1600" b="1" dirty="0">
                <a:solidFill>
                  <a:srgbClr val="0000C6"/>
                </a:solidFill>
                <a:latin typeface="Meiryo UI" panose="020B0604030504040204" pitchFamily="50" charset="-128"/>
                <a:ea typeface="Meiryo UI" panose="020B0604030504040204" pitchFamily="50" charset="-128"/>
              </a:rPr>
              <a:t>Smart Construction</a:t>
            </a:r>
            <a:r>
              <a:rPr lang="ja-JP" altLang="en-US" sz="1600" b="1" dirty="0">
                <a:solidFill>
                  <a:srgbClr val="0000C6"/>
                </a:solidFill>
                <a:latin typeface="Meiryo UI" panose="020B0604030504040204" pitchFamily="50" charset="-128"/>
                <a:ea typeface="Meiryo UI" panose="020B0604030504040204" pitchFamily="50" charset="-128"/>
              </a:rPr>
              <a:t> </a:t>
            </a:r>
            <a:r>
              <a:rPr lang="en-US" altLang="ja-JP" sz="1600" b="1" dirty="0">
                <a:solidFill>
                  <a:srgbClr val="0000C6"/>
                </a:solidFill>
                <a:latin typeface="Meiryo UI" panose="020B0604030504040204" pitchFamily="50" charset="-128"/>
                <a:ea typeface="Meiryo UI" panose="020B0604030504040204" pitchFamily="50" charset="-128"/>
              </a:rPr>
              <a:t>Groupware</a:t>
            </a:r>
            <a:r>
              <a:rPr lang="ja-JP" altLang="en-US" sz="1600" b="1" dirty="0">
                <a:solidFill>
                  <a:srgbClr val="0000C6"/>
                </a:solidFill>
                <a:latin typeface="Meiryo UI" panose="020B0604030504040204" pitchFamily="50" charset="-128"/>
                <a:ea typeface="Meiryo UI" panose="020B0604030504040204" pitchFamily="50" charset="-128"/>
              </a:rPr>
              <a:t>のファイル表示および操作</a:t>
            </a:r>
            <a:endParaRPr lang="en-US" altLang="ja-JP" sz="1600" b="1" dirty="0">
              <a:solidFill>
                <a:srgbClr val="0000C6"/>
              </a:solidFill>
              <a:latin typeface="Meiryo UI" panose="020B0604030504040204" pitchFamily="50" charset="-128"/>
              <a:ea typeface="Meiryo UI" panose="020B0604030504040204" pitchFamily="50" charset="-128"/>
            </a:endParaRPr>
          </a:p>
        </p:txBody>
      </p:sp>
      <p:sp>
        <p:nvSpPr>
          <p:cNvPr id="12" name="角丸四角形 13">
            <a:extLst>
              <a:ext uri="{FF2B5EF4-FFF2-40B4-BE49-F238E27FC236}">
                <a16:creationId xmlns:a16="http://schemas.microsoft.com/office/drawing/2014/main" id="{99F7964D-A736-3B94-A51A-2679B8D1F547}"/>
              </a:ext>
            </a:extLst>
          </p:cNvPr>
          <p:cNvSpPr/>
          <p:nvPr/>
        </p:nvSpPr>
        <p:spPr>
          <a:xfrm>
            <a:off x="1103776" y="1464768"/>
            <a:ext cx="3229696" cy="5083990"/>
          </a:xfrm>
          <a:prstGeom prst="roundRect">
            <a:avLst>
              <a:gd name="adj" fmla="val 2961"/>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0">
            <a:extLst>
              <a:ext uri="{FF2B5EF4-FFF2-40B4-BE49-F238E27FC236}">
                <a16:creationId xmlns:a16="http://schemas.microsoft.com/office/drawing/2014/main" id="{96982882-B987-399F-DF0D-36DF50FF4F60}"/>
              </a:ext>
            </a:extLst>
          </p:cNvPr>
          <p:cNvSpPr/>
          <p:nvPr/>
        </p:nvSpPr>
        <p:spPr>
          <a:xfrm>
            <a:off x="6298456" y="1617874"/>
            <a:ext cx="413312" cy="413312"/>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1</a:t>
            </a:r>
            <a:endParaRPr kumimoji="1" lang="ja-JP" altLang="en-US" b="1">
              <a:solidFill>
                <a:srgbClr val="222222"/>
              </a:solidFill>
            </a:endParaRPr>
          </a:p>
        </p:txBody>
      </p:sp>
      <p:sp>
        <p:nvSpPr>
          <p:cNvPr id="16" name="円/楕円 11">
            <a:extLst>
              <a:ext uri="{FF2B5EF4-FFF2-40B4-BE49-F238E27FC236}">
                <a16:creationId xmlns:a16="http://schemas.microsoft.com/office/drawing/2014/main" id="{2232EA0B-1474-335A-9AC7-AF8D082EBDAC}"/>
              </a:ext>
            </a:extLst>
          </p:cNvPr>
          <p:cNvSpPr/>
          <p:nvPr/>
        </p:nvSpPr>
        <p:spPr>
          <a:xfrm>
            <a:off x="6298456" y="2438693"/>
            <a:ext cx="413313" cy="413313"/>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2</a:t>
            </a:r>
            <a:endParaRPr kumimoji="1" lang="ja-JP" altLang="en-US" b="1">
              <a:solidFill>
                <a:srgbClr val="222222"/>
              </a:solidFill>
            </a:endParaRPr>
          </a:p>
        </p:txBody>
      </p:sp>
      <p:sp>
        <p:nvSpPr>
          <p:cNvPr id="29" name="テキスト プレースホルダー 6">
            <a:extLst>
              <a:ext uri="{FF2B5EF4-FFF2-40B4-BE49-F238E27FC236}">
                <a16:creationId xmlns:a16="http://schemas.microsoft.com/office/drawing/2014/main" id="{EB47787B-C440-E6EF-1F40-7E83B23D87D8}"/>
              </a:ext>
            </a:extLst>
          </p:cNvPr>
          <p:cNvSpPr txBox="1">
            <a:spLocks/>
          </p:cNvSpPr>
          <p:nvPr/>
        </p:nvSpPr>
        <p:spPr>
          <a:xfrm>
            <a:off x="6768568" y="1611954"/>
            <a:ext cx="4893357" cy="413312"/>
          </a:xfrm>
          <a:prstGeom prst="rect">
            <a:avLst/>
          </a:prstGeom>
        </p:spPr>
        <p:txBody>
          <a:bodyPr/>
          <a:lstStyle>
            <a:lvl1pPr marL="0" indent="0" algn="l" defTabSz="914400" rtl="0" eaLnBrk="1" latinLnBrk="0" hangingPunct="1">
              <a:lnSpc>
                <a:spcPct val="130000"/>
              </a:lnSpc>
              <a:spcBef>
                <a:spcPts val="1000"/>
              </a:spcBef>
              <a:buFontTx/>
              <a:buNone/>
              <a:defRPr kumimoji="1" sz="1400" kern="1200">
                <a:solidFill>
                  <a:srgbClr val="222222"/>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現場詳細画面の</a:t>
            </a:r>
            <a:r>
              <a:rPr lang="en-US" altLang="ja-JP" dirty="0"/>
              <a:t>[</a:t>
            </a:r>
            <a:r>
              <a:rPr lang="ja-JP" altLang="en-US" dirty="0"/>
              <a:t>ファイル</a:t>
            </a:r>
            <a:r>
              <a:rPr lang="en-US" altLang="ja-JP" dirty="0"/>
              <a:t>]</a:t>
            </a:r>
            <a:r>
              <a:rPr lang="ja-JP" altLang="en-US" dirty="0"/>
              <a:t>タブを選択します</a:t>
            </a:r>
          </a:p>
        </p:txBody>
      </p:sp>
      <p:sp>
        <p:nvSpPr>
          <p:cNvPr id="32" name="テキスト プレースホルダー 6">
            <a:extLst>
              <a:ext uri="{FF2B5EF4-FFF2-40B4-BE49-F238E27FC236}">
                <a16:creationId xmlns:a16="http://schemas.microsoft.com/office/drawing/2014/main" id="{2DCC508A-98C7-4C8A-AC3E-879F18275317}"/>
              </a:ext>
            </a:extLst>
          </p:cNvPr>
          <p:cNvSpPr txBox="1">
            <a:spLocks/>
          </p:cNvSpPr>
          <p:nvPr/>
        </p:nvSpPr>
        <p:spPr>
          <a:xfrm>
            <a:off x="6743658" y="2449226"/>
            <a:ext cx="4831169" cy="1764966"/>
          </a:xfrm>
          <a:prstGeom prst="rect">
            <a:avLst/>
          </a:prstGeom>
        </p:spPr>
        <p:txBody>
          <a:bodyPr/>
          <a:lstStyle>
            <a:lvl1pPr marL="0" indent="0" algn="l" defTabSz="914400" rtl="0" eaLnBrk="1" latinLnBrk="0" hangingPunct="1">
              <a:lnSpc>
                <a:spcPct val="130000"/>
              </a:lnSpc>
              <a:spcBef>
                <a:spcPts val="1000"/>
              </a:spcBef>
              <a:buFontTx/>
              <a:buNone/>
              <a:defRPr kumimoji="1" sz="1400" kern="1200">
                <a:solidFill>
                  <a:srgbClr val="222222"/>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 altLang="ja-JP" dirty="0"/>
              <a:t>Smart Construction </a:t>
            </a:r>
            <a:r>
              <a:rPr lang="en-US" altLang="ja-JP" dirty="0">
                <a:latin typeface="Meiryo UI" panose="020B0604030504040204" pitchFamily="50" charset="-128"/>
                <a:ea typeface="Meiryo UI" panose="020B0604030504040204" pitchFamily="50" charset="-128"/>
              </a:rPr>
              <a:t>Groupware</a:t>
            </a:r>
            <a:r>
              <a:rPr lang="ja-JP" altLang="en-US" dirty="0">
                <a:latin typeface="Meiryo UI" panose="020B0604030504040204" pitchFamily="50" charset="-128"/>
                <a:ea typeface="Meiryo UI" panose="020B0604030504040204" pitchFamily="50" charset="-128"/>
              </a:rPr>
              <a:t>のフォルダ／ファイル一覧が表示されます</a:t>
            </a:r>
            <a:endParaRPr lang="en-US" altLang="ja-JP" dirty="0">
              <a:latin typeface="Meiryo UI" panose="020B0604030504040204" pitchFamily="50" charset="-128"/>
              <a:ea typeface="Meiryo UI" panose="020B0604030504040204" pitchFamily="50" charset="-128"/>
            </a:endParaRPr>
          </a:p>
          <a:p>
            <a:r>
              <a:rPr lang="en" altLang="ja-JP" dirty="0"/>
              <a:t>Smart Construction </a:t>
            </a:r>
            <a:r>
              <a:rPr lang="en-US" altLang="ja-JP" dirty="0">
                <a:latin typeface="Meiryo UI" panose="020B0604030504040204" pitchFamily="50" charset="-128"/>
                <a:ea typeface="Meiryo UI" panose="020B0604030504040204" pitchFamily="50" charset="-128"/>
              </a:rPr>
              <a:t>Groupware</a:t>
            </a:r>
            <a:r>
              <a:rPr lang="ja-JP" altLang="en-US" dirty="0">
                <a:latin typeface="Meiryo UI" panose="020B0604030504040204" pitchFamily="50" charset="-128"/>
                <a:ea typeface="Meiryo UI" panose="020B0604030504040204" pitchFamily="50" charset="-128"/>
              </a:rPr>
              <a:t>のフォルダ構成が反映された表示なったほか、</a:t>
            </a:r>
            <a:r>
              <a:rPr lang="ja-JP" altLang="en-US" dirty="0"/>
              <a:t>従来よりも表示できるフォルダ／ファイル数が増え、表示項目として“ファイルサイズ”が追加されました</a:t>
            </a:r>
          </a:p>
        </p:txBody>
      </p:sp>
      <p:pic>
        <p:nvPicPr>
          <p:cNvPr id="4" name="図 3">
            <a:extLst>
              <a:ext uri="{FF2B5EF4-FFF2-40B4-BE49-F238E27FC236}">
                <a16:creationId xmlns:a16="http://schemas.microsoft.com/office/drawing/2014/main" id="{9E799386-E4FD-240B-6F6B-76AAA144B428}"/>
              </a:ext>
            </a:extLst>
          </p:cNvPr>
          <p:cNvPicPr>
            <a:picLocks noChangeAspect="1"/>
          </p:cNvPicPr>
          <p:nvPr/>
        </p:nvPicPr>
        <p:blipFill>
          <a:blip r:embed="rId2"/>
          <a:srcRect l="74465" t="11544" r="406" b="18866"/>
          <a:stretch>
            <a:fillRect/>
          </a:stretch>
        </p:blipFill>
        <p:spPr>
          <a:xfrm>
            <a:off x="1346064" y="1605806"/>
            <a:ext cx="2757339" cy="4772445"/>
          </a:xfrm>
          <a:prstGeom prst="rect">
            <a:avLst/>
          </a:prstGeom>
        </p:spPr>
      </p:pic>
      <p:sp>
        <p:nvSpPr>
          <p:cNvPr id="26" name="円/楕円 23">
            <a:extLst>
              <a:ext uri="{FF2B5EF4-FFF2-40B4-BE49-F238E27FC236}">
                <a16:creationId xmlns:a16="http://schemas.microsoft.com/office/drawing/2014/main" id="{1EF2FFB7-1CAC-AD34-4B93-3165F467E700}"/>
              </a:ext>
            </a:extLst>
          </p:cNvPr>
          <p:cNvSpPr/>
          <p:nvPr/>
        </p:nvSpPr>
        <p:spPr>
          <a:xfrm>
            <a:off x="1967445" y="1586223"/>
            <a:ext cx="413312" cy="413312"/>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1</a:t>
            </a:r>
            <a:endParaRPr kumimoji="1" lang="ja-JP" altLang="en-US" b="1">
              <a:solidFill>
                <a:srgbClr val="222222"/>
              </a:solidFill>
            </a:endParaRPr>
          </a:p>
        </p:txBody>
      </p:sp>
      <p:pic>
        <p:nvPicPr>
          <p:cNvPr id="6" name="図 5">
            <a:extLst>
              <a:ext uri="{FF2B5EF4-FFF2-40B4-BE49-F238E27FC236}">
                <a16:creationId xmlns:a16="http://schemas.microsoft.com/office/drawing/2014/main" id="{6F6A0AF9-9008-ED52-044E-5C9CA73417FF}"/>
              </a:ext>
            </a:extLst>
          </p:cNvPr>
          <p:cNvPicPr>
            <a:picLocks noChangeAspect="1"/>
          </p:cNvPicPr>
          <p:nvPr/>
        </p:nvPicPr>
        <p:blipFill>
          <a:blip r:embed="rId3"/>
          <a:srcRect l="74776" t="42319" r="423" b="54136"/>
          <a:stretch>
            <a:fillRect/>
          </a:stretch>
        </p:blipFill>
        <p:spPr>
          <a:xfrm>
            <a:off x="1382014" y="5905807"/>
            <a:ext cx="2721389" cy="243142"/>
          </a:xfrm>
          <a:prstGeom prst="rect">
            <a:avLst/>
          </a:prstGeom>
        </p:spPr>
      </p:pic>
      <p:sp>
        <p:nvSpPr>
          <p:cNvPr id="7" name="正方形/長方形 6">
            <a:extLst>
              <a:ext uri="{FF2B5EF4-FFF2-40B4-BE49-F238E27FC236}">
                <a16:creationId xmlns:a16="http://schemas.microsoft.com/office/drawing/2014/main" id="{3402EAC4-D67E-0D8B-E811-65E331A36074}"/>
              </a:ext>
            </a:extLst>
          </p:cNvPr>
          <p:cNvSpPr/>
          <p:nvPr/>
        </p:nvSpPr>
        <p:spPr>
          <a:xfrm>
            <a:off x="2295245" y="1825688"/>
            <a:ext cx="571102" cy="339704"/>
          </a:xfrm>
          <a:prstGeom prst="rect">
            <a:avLst/>
          </a:prstGeom>
          <a:noFill/>
          <a:ln w="50800">
            <a:solidFill>
              <a:srgbClr val="FFB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10">
            <a:extLst>
              <a:ext uri="{FF2B5EF4-FFF2-40B4-BE49-F238E27FC236}">
                <a16:creationId xmlns:a16="http://schemas.microsoft.com/office/drawing/2014/main" id="{9EFBF283-B969-FEDA-0214-3C9CE7839AE5}"/>
              </a:ext>
            </a:extLst>
          </p:cNvPr>
          <p:cNvSpPr txBox="1">
            <a:spLocks/>
          </p:cNvSpPr>
          <p:nvPr/>
        </p:nvSpPr>
        <p:spPr>
          <a:xfrm>
            <a:off x="321146" y="380760"/>
            <a:ext cx="10105390" cy="30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kumimoji="1" sz="1800" b="1" kern="1200">
                <a:solidFill>
                  <a:srgbClr val="0000C6"/>
                </a:solidFill>
                <a:latin typeface="Meiryo UI" panose="020B0604030504040204" pitchFamily="34" charset="-128"/>
                <a:ea typeface="Meiryo UI" panose="020B0604030504040204" pitchFamily="34"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2</a:t>
            </a:r>
            <a:r>
              <a:rPr lang="ja-JP" altLang="en-US" dirty="0"/>
              <a:t>：現場詳細画面の</a:t>
            </a:r>
            <a:r>
              <a:rPr lang="ja-JP" altLang="en-US" dirty="0">
                <a:latin typeface="Meiryo UI" panose="020B0604030504040204" pitchFamily="50" charset="-128"/>
                <a:ea typeface="Meiryo UI" panose="020B0604030504040204" pitchFamily="50" charset="-128"/>
              </a:rPr>
              <a:t>「ファイル」タブの</a:t>
            </a:r>
            <a:r>
              <a:rPr lang="ja-JP" altLang="en-US" dirty="0"/>
              <a:t>表示改善</a:t>
            </a:r>
          </a:p>
        </p:txBody>
      </p:sp>
      <p:sp>
        <p:nvSpPr>
          <p:cNvPr id="20" name="正方形/長方形 19">
            <a:extLst>
              <a:ext uri="{FF2B5EF4-FFF2-40B4-BE49-F238E27FC236}">
                <a16:creationId xmlns:a16="http://schemas.microsoft.com/office/drawing/2014/main" id="{4865E5F2-8421-1E1C-D3B7-D8E034311370}"/>
              </a:ext>
            </a:extLst>
          </p:cNvPr>
          <p:cNvSpPr/>
          <p:nvPr/>
        </p:nvSpPr>
        <p:spPr>
          <a:xfrm>
            <a:off x="1382014" y="2488897"/>
            <a:ext cx="2685439" cy="3741518"/>
          </a:xfrm>
          <a:prstGeom prst="rect">
            <a:avLst/>
          </a:prstGeom>
          <a:noFill/>
          <a:ln w="50800">
            <a:solidFill>
              <a:srgbClr val="FFBB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5">
            <a:extLst>
              <a:ext uri="{FF2B5EF4-FFF2-40B4-BE49-F238E27FC236}">
                <a16:creationId xmlns:a16="http://schemas.microsoft.com/office/drawing/2014/main" id="{D1228206-8CB4-F3F0-85C1-08420D5CCEF8}"/>
              </a:ext>
            </a:extLst>
          </p:cNvPr>
          <p:cNvSpPr/>
          <p:nvPr/>
        </p:nvSpPr>
        <p:spPr>
          <a:xfrm>
            <a:off x="1175358" y="2272450"/>
            <a:ext cx="413312" cy="413312"/>
          </a:xfrm>
          <a:prstGeom prst="ellipse">
            <a:avLst/>
          </a:prstGeom>
          <a:solidFill>
            <a:srgbClr val="FF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222222"/>
                </a:solidFill>
              </a:rPr>
              <a:t>2</a:t>
            </a:r>
            <a:endParaRPr kumimoji="1" lang="ja-JP" altLang="en-US" sz="2000" b="1" dirty="0">
              <a:solidFill>
                <a:srgbClr val="222222"/>
              </a:solidFill>
            </a:endParaRPr>
          </a:p>
        </p:txBody>
      </p:sp>
    </p:spTree>
    <p:extLst>
      <p:ext uri="{BB962C8B-B14F-4D97-AF65-F5344CB8AC3E}">
        <p14:creationId xmlns:p14="http://schemas.microsoft.com/office/powerpoint/2010/main" val="1399386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E83BBB9-DCC6-C2F1-C147-B0B7691A3297}"/>
              </a:ext>
            </a:extLst>
          </p:cNvPr>
          <p:cNvSpPr>
            <a:spLocks noGrp="1"/>
          </p:cNvSpPr>
          <p:nvPr>
            <p:ph type="body" sz="quarter" idx="31"/>
          </p:nvPr>
        </p:nvSpPr>
        <p:spPr/>
        <p:txBody>
          <a:bodyPr/>
          <a:lstStyle/>
          <a:p>
            <a:r>
              <a:rPr lang="en-US" altLang="ja-JP" dirty="0"/>
              <a:t>EOF</a:t>
            </a:r>
            <a:endParaRPr lang="ja-JP" altLang="en-US"/>
          </a:p>
        </p:txBody>
      </p:sp>
    </p:spTree>
    <p:extLst>
      <p:ext uri="{BB962C8B-B14F-4D97-AF65-F5344CB8AC3E}">
        <p14:creationId xmlns:p14="http://schemas.microsoft.com/office/powerpoint/2010/main" val="19627718"/>
      </p:ext>
    </p:extLst>
  </p:cSld>
  <p:clrMapOvr>
    <a:masterClrMapping/>
  </p:clrMapOvr>
</p:sld>
</file>

<file path=ppt/theme/theme1.xml><?xml version="1.0" encoding="utf-8"?>
<a:theme xmlns:a="http://schemas.openxmlformats.org/drawingml/2006/main" name="表紙">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インデックス">
  <a:themeElements>
    <a:clrScheme name="original">
      <a:dk1>
        <a:srgbClr val="000000"/>
      </a:dk1>
      <a:lt1>
        <a:srgbClr val="FFFFFF"/>
      </a:lt1>
      <a:dk2>
        <a:srgbClr val="44546A"/>
      </a:dk2>
      <a:lt2>
        <a:srgbClr val="E7E6E6"/>
      </a:lt2>
      <a:accent1>
        <a:srgbClr val="4D61D7"/>
      </a:accent1>
      <a:accent2>
        <a:srgbClr val="FFBB00"/>
      </a:accent2>
      <a:accent3>
        <a:srgbClr val="14AE67"/>
      </a:accent3>
      <a:accent4>
        <a:srgbClr val="E6EBFF"/>
      </a:accent4>
      <a:accent5>
        <a:srgbClr val="F5F5F5"/>
      </a:accent5>
      <a:accent6>
        <a:srgbClr val="C0C0C0"/>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インデックス">
  <a:themeElements>
    <a:clrScheme name="original">
      <a:dk1>
        <a:srgbClr val="000000"/>
      </a:dk1>
      <a:lt1>
        <a:srgbClr val="FFFFFF"/>
      </a:lt1>
      <a:dk2>
        <a:srgbClr val="44546A"/>
      </a:dk2>
      <a:lt2>
        <a:srgbClr val="E7E6E6"/>
      </a:lt2>
      <a:accent1>
        <a:srgbClr val="4D61D7"/>
      </a:accent1>
      <a:accent2>
        <a:srgbClr val="FFBB00"/>
      </a:accent2>
      <a:accent3>
        <a:srgbClr val="14AE67"/>
      </a:accent3>
      <a:accent4>
        <a:srgbClr val="E6EBFF"/>
      </a:accent4>
      <a:accent5>
        <a:srgbClr val="F5F5F5"/>
      </a:accent5>
      <a:accent6>
        <a:srgbClr val="C0C0C0"/>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コンテンツ扉">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説明ページ">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288394CA23402B409981E2E75D0C0376" ma:contentTypeVersion="2" ma:contentTypeDescription="新しいドキュメントを作成します。" ma:contentTypeScope="" ma:versionID="08e53c7cec538f5ff16fe8f1f88ef101">
  <xsd:schema xmlns:xsd="http://www.w3.org/2001/XMLSchema" xmlns:xs="http://www.w3.org/2001/XMLSchema" xmlns:p="http://schemas.microsoft.com/office/2006/metadata/properties" xmlns:ns3="a9389fa2-add8-4853-8b42-44b440df2f1e" targetNamespace="http://schemas.microsoft.com/office/2006/metadata/properties" ma:root="true" ma:fieldsID="f1fb61fb774e5f806a9ab0a12dd1cf14" ns3:_="">
    <xsd:import namespace="a9389fa2-add8-4853-8b42-44b440df2f1e"/>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389fa2-add8-4853-8b42-44b440df2f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1EF08D-F8DA-4975-B7B2-B9EB78E5EC19}">
  <ds:schemaRefs>
    <ds:schemaRef ds:uri="http://schemas.microsoft.com/office/2006/documentManagement/types"/>
    <ds:schemaRef ds:uri="http://schemas.microsoft.com/office/2006/metadata/properties"/>
    <ds:schemaRef ds:uri="a9389fa2-add8-4853-8b42-44b440df2f1e"/>
    <ds:schemaRef ds:uri="http://schemas.openxmlformats.org/package/2006/metadata/core-properties"/>
    <ds:schemaRef ds:uri="http://www.w3.org/XML/1998/namespace"/>
    <ds:schemaRef ds:uri="http://purl.org/dc/elements/1.1/"/>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6F20F481-E198-416A-84A7-0B1B2644A2E8}">
  <ds:schemaRefs>
    <ds:schemaRef ds:uri="http://schemas.microsoft.com/sharepoint/v3/contenttype/forms"/>
  </ds:schemaRefs>
</ds:datastoreItem>
</file>

<file path=customXml/itemProps3.xml><?xml version="1.0" encoding="utf-8"?>
<ds:datastoreItem xmlns:ds="http://schemas.openxmlformats.org/officeDocument/2006/customXml" ds:itemID="{997641F7-52D0-460F-9EEA-84C7AE2CCB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389fa2-add8-4853-8b42-44b440df2f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27640</TotalTime>
  <Words>731</Words>
  <Application>Microsoft Office PowerPoint</Application>
  <PresentationFormat>ワイド画面</PresentationFormat>
  <Paragraphs>64</Paragraphs>
  <Slides>9</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5</vt:i4>
      </vt:variant>
      <vt:variant>
        <vt:lpstr>スライド タイトル</vt:lpstr>
      </vt:variant>
      <vt:variant>
        <vt:i4>9</vt:i4>
      </vt:variant>
    </vt:vector>
  </HeadingPairs>
  <TitlesOfParts>
    <vt:vector size="22" baseType="lpstr">
      <vt:lpstr>Meiryo UI</vt:lpstr>
      <vt:lpstr>小塚ゴシック Pr6N B</vt:lpstr>
      <vt:lpstr>游ゴシック</vt:lpstr>
      <vt:lpstr>游ゴシック Light</vt:lpstr>
      <vt:lpstr>游ゴシック Medium</vt:lpstr>
      <vt:lpstr>Arial</vt:lpstr>
      <vt:lpstr>Lucida Sans Unicode</vt:lpstr>
      <vt:lpstr>Times New Roman</vt:lpstr>
      <vt:lpstr>表紙</vt:lpstr>
      <vt:lpstr>インデックス</vt:lpstr>
      <vt:lpstr>1_インデックス</vt:lpstr>
      <vt:lpstr>コンテンツ扉</vt:lpstr>
      <vt:lpstr>説明ページ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石上 学</dc:creator>
  <cp:lastModifiedBy>Isoda,,Yasuaki  / 井相田 泰朗</cp:lastModifiedBy>
  <cp:revision>421</cp:revision>
  <dcterms:created xsi:type="dcterms:W3CDTF">2021-03-26T09:54:52Z</dcterms:created>
  <dcterms:modified xsi:type="dcterms:W3CDTF">2025-09-04T09:35:50Z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0x010100288394CA23402B409981E2E75D0C0376</vt:lpwstr>
  </property>
</Properties>
</file>