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15" r:id="rId9"/>
    <p:sldId id="33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DD0ED3-3742-D28B-A844-8E0B40F9A857}" name="吉川 遥" initials="" userId="S::yoshikawa_haruka@funkit.co.jp::93be5129-ca02-4e2e-9093-d505d03c7f05" providerId="AD"/>
  <p188:author id="{7097FFED-9982-3EE7-CE96-6EA2C3215182}" name="チッチッウェー" initials="チッ" userId="S::chitchit_wai@funkit.co.jp::9b2f1083-8f82-4777-9fbd-298486381440" providerId="AD"/>
  <p188:author id="{EB977FF8-BB4C-3FAF-622F-B126728468B4}" name="WAI CHITCHIT" initials="WC" userId="88ce3da66bd809f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107C41"/>
    <a:srgbClr val="4472C4"/>
    <a:srgbClr val="0000DA"/>
    <a:srgbClr val="FFFFFF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05" autoAdjust="0"/>
    <p:restoredTop sz="93545" autoAdjust="0"/>
  </p:normalViewPr>
  <p:slideViewPr>
    <p:cSldViewPr snapToGrid="0">
      <p:cViewPr varScale="1">
        <p:scale>
          <a:sx n="74" d="100"/>
          <a:sy n="74" d="100"/>
        </p:scale>
        <p:origin x="140" y="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リリースノート</a:t>
            </a:r>
            <a:endParaRPr lang="en-US" altLang="ja-JP" dirty="0">
              <a:latin typeface="小塚ゴシック Pr6N B"/>
              <a:ea typeface="小塚ゴシック Pr6N B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4A969-1EA9-CD63-17A9-3E6ADD5E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A22C2F5-5090-8D66-1534-912CEBC76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03E21-7A07-1C4E-2701-0D8102022971}"/>
              </a:ext>
            </a:extLst>
          </p:cNvPr>
          <p:cNvSpPr txBox="1"/>
          <p:nvPr/>
        </p:nvSpPr>
        <p:spPr>
          <a:xfrm>
            <a:off x="276468" y="814580"/>
            <a:ext cx="1191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+mn-ea"/>
              </a:rPr>
              <a:t>Smart Construction Insight</a:t>
            </a:r>
            <a:r>
              <a:rPr kumimoji="1" lang="ja-JP" altLang="en-US" dirty="0">
                <a:latin typeface="+mn-ea"/>
              </a:rPr>
              <a:t>のアップデートについて、以下の日程・内容にてリリースをいたします。</a:t>
            </a:r>
            <a:endParaRPr kumimoji="1" lang="en-US" altLang="ja-JP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n-ea"/>
              </a:rPr>
              <a:t>サーバ停止は予定しておりませんが、一時的にアクセスしづらいなどの影響が考えられます。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（</a:t>
            </a:r>
            <a:r>
              <a:rPr lang="en-US" altLang="ja-JP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リリース日程・時間帯・内容については、状況に応じ変更する場合がございます。予めご了承ください）</a:t>
            </a:r>
            <a:endParaRPr lang="en-US" altLang="ja-JP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055F5C-A33F-3312-5366-BC230432894A}"/>
              </a:ext>
            </a:extLst>
          </p:cNvPr>
          <p:cNvSpPr txBox="1"/>
          <p:nvPr/>
        </p:nvSpPr>
        <p:spPr>
          <a:xfrm>
            <a:off x="578992" y="2291908"/>
            <a:ext cx="718324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u="sng" dirty="0">
                <a:latin typeface="+mn-ea"/>
              </a:rPr>
              <a:t>日程：</a:t>
            </a:r>
            <a:endParaRPr lang="en-US" altLang="ja-JP" u="sng" dirty="0">
              <a:latin typeface="+mn-ea"/>
            </a:endParaRPr>
          </a:p>
          <a:p>
            <a:endParaRPr lang="en-US" altLang="ja-JP" u="sng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日本時間　</a:t>
            </a:r>
            <a:r>
              <a:rPr lang="en-US" altLang="ja-JP" dirty="0">
                <a:latin typeface="+mn-ea"/>
              </a:rPr>
              <a:t>3</a:t>
            </a:r>
            <a:r>
              <a:rPr lang="ja-JP" altLang="en-US" dirty="0">
                <a:latin typeface="+mn-ea"/>
              </a:rPr>
              <a:t>月</a:t>
            </a:r>
            <a:r>
              <a:rPr lang="en-US" altLang="ja-JP" dirty="0">
                <a:latin typeface="+mn-ea"/>
              </a:rPr>
              <a:t>4</a:t>
            </a:r>
            <a:r>
              <a:rPr lang="ja-JP" altLang="en-US" dirty="0">
                <a:latin typeface="+mn-ea"/>
              </a:rPr>
              <a:t>日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火</a:t>
            </a:r>
            <a:r>
              <a:rPr lang="en-US" altLang="ja-JP" dirty="0">
                <a:latin typeface="+mn-ea"/>
              </a:rPr>
              <a:t>)</a:t>
            </a:r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18:00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20:00</a:t>
            </a: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089785-8455-6FB5-CC39-7AB5219A0ED2}"/>
              </a:ext>
            </a:extLst>
          </p:cNvPr>
          <p:cNvSpPr txBox="1"/>
          <p:nvPr/>
        </p:nvSpPr>
        <p:spPr>
          <a:xfrm>
            <a:off x="578992" y="3861569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以降のページにて、リリース内容のご説明を致します。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1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EC579-2133-1198-DA9C-DA51831B1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0EC2F5CA-A5AE-604A-F9B0-B45FCDB5C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197672"/>
              </p:ext>
            </p:extLst>
          </p:nvPr>
        </p:nvGraphicFramePr>
        <p:xfrm>
          <a:off x="55486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カメラ一覧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カメラ認証の解除ボタン</a:t>
                      </a:r>
                      <a:br>
                        <a:rPr lang="en-US" altLang="ja-JP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追加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概要：「カメラ認証の解除」ボタンを追加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カメラ一覧画面からカメラ認証の解除ができるようになりました。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「カメラ認証の解除」ボタン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を押すと、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カメラ認証の</a:t>
                      </a:r>
                      <a:r>
                        <a:rPr lang="ja-JP" altLang="en-US">
                          <a:latin typeface="+mn-ea"/>
                          <a:ea typeface="+mn-ea"/>
                        </a:rPr>
                        <a:t>解除画面が開きます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。</a:t>
                      </a:r>
                      <a:endParaRPr lang="en-US" altLang="ja-JP" dirty="0"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　画像の通りに操作すると、カメラ認証を解除できます。</a:t>
                      </a:r>
                      <a:br>
                        <a:rPr lang="en-US" altLang="ja-JP" dirty="0">
                          <a:latin typeface="+mn-ea"/>
                          <a:ea typeface="+mn-ea"/>
                        </a:rPr>
                      </a:b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BCE45BF1-F8A4-4510-C957-8417A74439FB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64" name="図 63" descr="グラフィカル ユーザー インターフェイス, アプリケーション, 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B9DF511-06FB-ACE8-C04B-C4DDDACEC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40" y="3242283"/>
            <a:ext cx="4493331" cy="3142903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B2BD4C2-7B95-5505-078C-2CBBC2B371AD}"/>
              </a:ext>
            </a:extLst>
          </p:cNvPr>
          <p:cNvSpPr txBox="1"/>
          <p:nvPr/>
        </p:nvSpPr>
        <p:spPr>
          <a:xfrm>
            <a:off x="2993666" y="2875463"/>
            <a:ext cx="2943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＜カメラ一覧画面＞</a:t>
            </a:r>
            <a:endParaRPr kumimoji="1" lang="ja-JP" altLang="en-US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CD2E73F-A737-2C02-CAD1-00F4FACD7A04}"/>
              </a:ext>
            </a:extLst>
          </p:cNvPr>
          <p:cNvSpPr txBox="1"/>
          <p:nvPr/>
        </p:nvSpPr>
        <p:spPr>
          <a:xfrm>
            <a:off x="7877379" y="2878598"/>
            <a:ext cx="3644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</a:t>
            </a:r>
            <a:r>
              <a:rPr kumimoji="1" lang="en-US" altLang="ja-JP" dirty="0" err="1">
                <a:latin typeface="+mn-ea"/>
              </a:rPr>
              <a:t>Safie</a:t>
            </a:r>
            <a:r>
              <a:rPr kumimoji="1" lang="ja-JP" altLang="en-US" dirty="0">
                <a:latin typeface="+mn-ea"/>
              </a:rPr>
              <a:t>カメラ認証の解除画面＞</a:t>
            </a:r>
            <a:endParaRPr kumimoji="1" lang="ja-JP" altLang="en-US" dirty="0"/>
          </a:p>
        </p:txBody>
      </p:sp>
      <p:pic>
        <p:nvPicPr>
          <p:cNvPr id="73" name="図 72" descr="屋外, トラック, 泥, 草 が含まれている画像&#10;&#10;自動的に生成された説明">
            <a:extLst>
              <a:ext uri="{FF2B5EF4-FFF2-40B4-BE49-F238E27FC236}">
                <a16:creationId xmlns:a16="http://schemas.microsoft.com/office/drawing/2014/main" id="{B467920B-7A96-8D4C-6324-09251525F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64" y="3732194"/>
            <a:ext cx="1017093" cy="615355"/>
          </a:xfrm>
          <a:prstGeom prst="rect">
            <a:avLst/>
          </a:prstGeom>
        </p:spPr>
      </p:pic>
      <p:pic>
        <p:nvPicPr>
          <p:cNvPr id="74" name="図 73" descr="屋外, 水, 輸送, 山 が含まれている画像&#10;&#10;自動的に生成された説明">
            <a:extLst>
              <a:ext uri="{FF2B5EF4-FFF2-40B4-BE49-F238E27FC236}">
                <a16:creationId xmlns:a16="http://schemas.microsoft.com/office/drawing/2014/main" id="{206AF846-0BE4-F995-B417-7565BED36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80" y="3745637"/>
            <a:ext cx="1057883" cy="592387"/>
          </a:xfrm>
          <a:prstGeom prst="rect">
            <a:avLst/>
          </a:prstGeom>
        </p:spPr>
      </p:pic>
      <p:pic>
        <p:nvPicPr>
          <p:cNvPr id="75" name="図 74" descr="屋外, トラック, パワーショベル, 輸送 が含まれている画像&#10;&#10;自動的に生成された説明">
            <a:extLst>
              <a:ext uri="{FF2B5EF4-FFF2-40B4-BE49-F238E27FC236}">
                <a16:creationId xmlns:a16="http://schemas.microsoft.com/office/drawing/2014/main" id="{9FFAE560-7FB6-DB43-97A2-011FFECD6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1" y="3745637"/>
            <a:ext cx="1057882" cy="619423"/>
          </a:xfrm>
          <a:prstGeom prst="rect">
            <a:avLst/>
          </a:prstGeom>
        </p:spPr>
      </p:pic>
      <p:pic>
        <p:nvPicPr>
          <p:cNvPr id="14" name="図 13" descr="屋外, 水, 輸送, 山 が含まれている画像&#10;&#10;自動的に生成された説明">
            <a:extLst>
              <a:ext uri="{FF2B5EF4-FFF2-40B4-BE49-F238E27FC236}">
                <a16:creationId xmlns:a16="http://schemas.microsoft.com/office/drawing/2014/main" id="{2EA9DDFB-E497-AD55-4B63-74FA57DEF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71" y="3745637"/>
            <a:ext cx="1057883" cy="592387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77FD659D-FE6C-D491-653E-1C9B5F7941E4}"/>
              </a:ext>
            </a:extLst>
          </p:cNvPr>
          <p:cNvSpPr/>
          <p:nvPr/>
        </p:nvSpPr>
        <p:spPr>
          <a:xfrm>
            <a:off x="7084562" y="3840990"/>
            <a:ext cx="976547" cy="1909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7831EE9-3EBB-37AA-07BF-08D7CB7C0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54" y="3765934"/>
            <a:ext cx="854027" cy="35945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図 16" descr="屋外, トラック, 泥, 草 が含まれている画像&#10;&#10;自動的に生成された説明">
            <a:extLst>
              <a:ext uri="{FF2B5EF4-FFF2-40B4-BE49-F238E27FC236}">
                <a16:creationId xmlns:a16="http://schemas.microsoft.com/office/drawing/2014/main" id="{BE3634FB-3B1B-84C3-ED7E-9B5A36A3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06" y="4545737"/>
            <a:ext cx="1017093" cy="615355"/>
          </a:xfrm>
          <a:prstGeom prst="rect">
            <a:avLst/>
          </a:prstGeom>
        </p:spPr>
      </p:pic>
      <p:pic>
        <p:nvPicPr>
          <p:cNvPr id="18" name="図 17" descr="屋外, 水, 輸送, 山 が含まれている画像&#10;&#10;自動的に生成された説明">
            <a:extLst>
              <a:ext uri="{FF2B5EF4-FFF2-40B4-BE49-F238E27FC236}">
                <a16:creationId xmlns:a16="http://schemas.microsoft.com/office/drawing/2014/main" id="{997A141E-ED6D-C9FF-EF14-B7568C898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72" y="4556190"/>
            <a:ext cx="1039216" cy="581934"/>
          </a:xfrm>
          <a:prstGeom prst="rect">
            <a:avLst/>
          </a:prstGeom>
        </p:spPr>
      </p:pic>
      <p:pic>
        <p:nvPicPr>
          <p:cNvPr id="19" name="図 18" descr="屋外, トラック, パワーショベル, 輸送 が含まれている画像&#10;&#10;自動的に生成された説明">
            <a:extLst>
              <a:ext uri="{FF2B5EF4-FFF2-40B4-BE49-F238E27FC236}">
                <a16:creationId xmlns:a16="http://schemas.microsoft.com/office/drawing/2014/main" id="{868ED2EE-7A6D-E55C-17C6-91E10F89E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23" y="4556191"/>
            <a:ext cx="1057881" cy="619422"/>
          </a:xfrm>
          <a:prstGeom prst="rect">
            <a:avLst/>
          </a:prstGeom>
        </p:spPr>
      </p:pic>
      <p:pic>
        <p:nvPicPr>
          <p:cNvPr id="20" name="図 19" descr="屋外, 水, 輸送, 山 が含まれている画像&#10;&#10;自動的に生成された説明">
            <a:extLst>
              <a:ext uri="{FF2B5EF4-FFF2-40B4-BE49-F238E27FC236}">
                <a16:creationId xmlns:a16="http://schemas.microsoft.com/office/drawing/2014/main" id="{1B454783-9632-6509-8927-D93BD3650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63" y="4545825"/>
            <a:ext cx="1040716" cy="582774"/>
          </a:xfrm>
          <a:prstGeom prst="rect">
            <a:avLst/>
          </a:prstGeom>
        </p:spPr>
      </p:pic>
      <p:pic>
        <p:nvPicPr>
          <p:cNvPr id="21" name="図 20" descr="屋外, 水, 輸送, 山 が含まれている画像&#10;&#10;自動的に生成された説明">
            <a:extLst>
              <a:ext uri="{FF2B5EF4-FFF2-40B4-BE49-F238E27FC236}">
                <a16:creationId xmlns:a16="http://schemas.microsoft.com/office/drawing/2014/main" id="{67F256A1-F7DE-993E-F604-1D4D3AD08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83" y="5387673"/>
            <a:ext cx="1039216" cy="581934"/>
          </a:xfrm>
          <a:prstGeom prst="rect">
            <a:avLst/>
          </a:prstGeom>
        </p:spPr>
      </p:pic>
      <p:pic>
        <p:nvPicPr>
          <p:cNvPr id="6" name="図 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43BC4BA-F5FC-9167-12D2-1A15B396A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92" y="3242283"/>
            <a:ext cx="2737519" cy="2824353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45E8CF4-119E-C405-BDF2-2D5854888160}"/>
              </a:ext>
            </a:extLst>
          </p:cNvPr>
          <p:cNvSpPr/>
          <p:nvPr/>
        </p:nvSpPr>
        <p:spPr>
          <a:xfrm>
            <a:off x="8307977" y="5599613"/>
            <a:ext cx="452845" cy="4048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6EDC6CF-C9DA-D5A5-5D04-A6965517EE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45" y="5750557"/>
            <a:ext cx="2112558" cy="68765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6" name="矢印: 右 25">
            <a:extLst>
              <a:ext uri="{FF2B5EF4-FFF2-40B4-BE49-F238E27FC236}">
                <a16:creationId xmlns:a16="http://schemas.microsoft.com/office/drawing/2014/main" id="{702B4E75-F14D-752E-E7D3-AE696360AA04}"/>
              </a:ext>
            </a:extLst>
          </p:cNvPr>
          <p:cNvSpPr/>
          <p:nvPr/>
        </p:nvSpPr>
        <p:spPr>
          <a:xfrm rot="2020931">
            <a:off x="9466552" y="6033120"/>
            <a:ext cx="465713" cy="1761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BA3A06F9-62A1-FE2D-BF6E-5AE8424008DF}"/>
              </a:ext>
            </a:extLst>
          </p:cNvPr>
          <p:cNvSpPr/>
          <p:nvPr/>
        </p:nvSpPr>
        <p:spPr>
          <a:xfrm rot="5400000">
            <a:off x="6927219" y="3584467"/>
            <a:ext cx="168874" cy="1940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41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1EF08D-F8DA-4975-B7B2-B9EB78E5EC1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a9389fa2-add8-4853-8b42-44b440df2f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28050</TotalTime>
  <Words>190</Words>
  <Application>Microsoft Office PowerPoint</Application>
  <PresentationFormat>ワイド画面</PresentationFormat>
  <Paragraphs>26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Meiryo UI</vt:lpstr>
      <vt:lpstr>小塚ゴシック Pr6N B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WAI CHITCHIT</cp:lastModifiedBy>
  <cp:revision>365</cp:revision>
  <dcterms:created xsi:type="dcterms:W3CDTF">2021-03-26T09:54:52Z</dcterms:created>
  <dcterms:modified xsi:type="dcterms:W3CDTF">2025-02-27T08:59:28Z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