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 id="2147483674" r:id="rId5"/>
    <p:sldMasterId id="2147483676" r:id="rId6"/>
    <p:sldMasterId id="2147483678" r:id="rId7"/>
  </p:sldMasterIdLst>
  <p:sldIdLst>
    <p:sldId id="303" r:id="rId8"/>
    <p:sldId id="315" r:id="rId9"/>
    <p:sldId id="331" r:id="rId10"/>
    <p:sldId id="336" r:id="rId11"/>
    <p:sldId id="328" r:id="rId12"/>
    <p:sldId id="334" r:id="rId13"/>
    <p:sldId id="330" r:id="rId14"/>
    <p:sldId id="337" r:id="rId15"/>
    <p:sldId id="320" r:id="rId16"/>
    <p:sldId id="332" r:id="rId17"/>
    <p:sldId id="333" r:id="rId18"/>
    <p:sldId id="30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DD0ED3-3742-D28B-A844-8E0B40F9A857}" name="吉川 遥" initials="" userId="S::yoshikawa_haruka@funkit.co.jp::93be5129-ca02-4e2e-9093-d505d03c7f05" providerId="AD"/>
  <p188:author id="{7097FFED-9982-3EE7-CE96-6EA2C3215182}" name="チッチッウェー" initials="チッ" userId="S::chitchit_wai@funkit.co.jp::9b2f1083-8f82-4777-9fbd-298486381440" providerId="AD"/>
  <p188:author id="{EB977FF8-BB4C-3FAF-622F-B126728468B4}" name="WAI CHITCHIT" initials="WC" userId="88ce3da66bd809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oguchi, Takamasa / 野口　剛正" initials="NT/野" lastIdx="7" clrIdx="0">
    <p:extLst>
      <p:ext uri="{19B8F6BF-5375-455C-9EA6-DF929625EA0E}">
        <p15:presenceInfo xmlns:p15="http://schemas.microsoft.com/office/powerpoint/2012/main" userId="S::takamasa_noguchi@earthbrain.com::ceafb38f-d8e3-4660-ae65-2864b01995d3" providerId="AD"/>
      </p:ext>
    </p:extLst>
  </p:cmAuthor>
  <p:cmAuthor id="2" name="Noguchi, Takamasa / 野口　剛正" initials="NT/野 [2]" lastIdx="2" clrIdx="1">
    <p:extLst>
      <p:ext uri="{19B8F6BF-5375-455C-9EA6-DF929625EA0E}">
        <p15:presenceInfo xmlns:p15="http://schemas.microsoft.com/office/powerpoint/2012/main" userId="Noguchi, Takamasa / 野口　剛正"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00"/>
    <a:srgbClr val="107C41"/>
    <a:srgbClr val="4472C4"/>
    <a:srgbClr val="0000DA"/>
    <a:srgbClr val="FFFFFF"/>
    <a:srgbClr val="6600CC"/>
    <a:srgbClr val="CBCBCB"/>
    <a:srgbClr val="E7E7E7"/>
    <a:srgbClr val="106E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594" autoAdjust="0"/>
    <p:restoredTop sz="93545" autoAdjust="0"/>
  </p:normalViewPr>
  <p:slideViewPr>
    <p:cSldViewPr snapToGrid="0">
      <p:cViewPr varScale="1">
        <p:scale>
          <a:sx n="82" d="100"/>
          <a:sy n="82" d="100"/>
        </p:scale>
        <p:origin x="96" y="72"/>
      </p:cViewPr>
      <p:guideLst>
        <p:guide orient="horz" pos="2137"/>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テキスト プレースホルダー 8">
            <a:extLst>
              <a:ext uri="{FF2B5EF4-FFF2-40B4-BE49-F238E27FC236}">
                <a16:creationId xmlns:a16="http://schemas.microsoft.com/office/drawing/2014/main" id="{778F59B4-A0C7-4EEB-BBA3-CA0FEEB7421A}"/>
              </a:ext>
            </a:extLst>
          </p:cNvPr>
          <p:cNvSpPr>
            <a:spLocks noGrp="1"/>
          </p:cNvSpPr>
          <p:nvPr>
            <p:ph type="body" sz="quarter" idx="10" hasCustomPrompt="1"/>
          </p:nvPr>
        </p:nvSpPr>
        <p:spPr>
          <a:xfrm>
            <a:off x="527051" y="765522"/>
            <a:ext cx="11137900" cy="503238"/>
          </a:xfrm>
          <a:prstGeom prst="rect">
            <a:avLst/>
          </a:prstGeom>
        </p:spPr>
        <p:txBody>
          <a:bodyPr anchor="ctr" anchorCtr="0"/>
          <a:lstStyle>
            <a:lvl1pPr marL="0" indent="0" algn="ctr" defTabSz="914400" rtl="0" eaLnBrk="1" latinLnBrk="0" hangingPunct="1">
              <a:buNone/>
              <a:defRPr kumimoji="1" lang="ja-JP" altLang="en-US" sz="3200" b="0" kern="1200" dirty="0" smtClean="0">
                <a:solidFill>
                  <a:srgbClr val="0000C6"/>
                </a:solidFill>
                <a:latin typeface="小塚ゴシック Pr6N B" panose="020B0800000000000000" pitchFamily="34" charset="-128"/>
                <a:ea typeface="小塚ゴシック Pr6N B" panose="020B0800000000000000" pitchFamily="34" charset="-128"/>
                <a:cs typeface="Lucida Sans Unicode" panose="020B0602030504020204" pitchFamily="34" charset="0"/>
              </a:defRPr>
            </a:lvl1pPr>
          </a:lstStyle>
          <a:p>
            <a:pPr lvl="0"/>
            <a:r>
              <a:rPr kumimoji="1" lang="ja-JP" altLang="en-US" dirty="0"/>
              <a:t>プレゼンテーションタイトルを入力</a:t>
            </a:r>
          </a:p>
        </p:txBody>
      </p:sp>
    </p:spTree>
    <p:extLst>
      <p:ext uri="{BB962C8B-B14F-4D97-AF65-F5344CB8AC3E}">
        <p14:creationId xmlns:p14="http://schemas.microsoft.com/office/powerpoint/2010/main" val="375789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99963A55-18A4-499B-AF90-F8666C6BAD07}"/>
              </a:ext>
            </a:extLst>
          </p:cNvPr>
          <p:cNvSpPr txBox="1">
            <a:spLocks/>
          </p:cNvSpPr>
          <p:nvPr userDrawn="1"/>
        </p:nvSpPr>
        <p:spPr>
          <a:xfrm>
            <a:off x="1363203" y="3429000"/>
            <a:ext cx="3632237" cy="476672"/>
          </a:xfrm>
          <a:prstGeom prst="rect">
            <a:avLst/>
          </a:prstGeom>
        </p:spPr>
        <p:txBody>
          <a:bodyPr anchor="ctr" anchorCtr="0">
            <a:normAutofit/>
          </a:bodyPr>
          <a:lstStyle>
            <a:lvl1pPr algn="ctr" defTabSz="914400" rtl="0" eaLnBrk="1" latinLnBrk="0" hangingPunct="1">
              <a:spcBef>
                <a:spcPct val="0"/>
              </a:spcBef>
              <a:buNone/>
              <a:defRPr kumimoji="1" sz="2000" b="1" kern="1200">
                <a:solidFill>
                  <a:schemeClr val="tx1"/>
                </a:solidFill>
                <a:latin typeface="游ゴシック Medium" panose="020B0500000000000000" pitchFamily="50" charset="-128"/>
                <a:ea typeface="游ゴシック Medium" panose="020B0500000000000000" pitchFamily="50" charset="-128"/>
                <a:cs typeface="游ゴシック Medium" panose="020B0500000000000000" pitchFamily="50" charset="-128"/>
              </a:defRPr>
            </a:lvl1pPr>
          </a:lstStyle>
          <a:p>
            <a:r>
              <a:rPr lang="ja-JP" altLang="en-US" sz="2200" dirty="0">
                <a:solidFill>
                  <a:srgbClr val="0000CA"/>
                </a:solidFill>
              </a:rPr>
              <a:t>本日のアジェンダ</a:t>
            </a:r>
          </a:p>
        </p:txBody>
      </p:sp>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994401" y="2445949"/>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762751" y="2445713"/>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0" name="テキスト プレースホルダー 18">
            <a:extLst>
              <a:ext uri="{FF2B5EF4-FFF2-40B4-BE49-F238E27FC236}">
                <a16:creationId xmlns:a16="http://schemas.microsoft.com/office/drawing/2014/main" id="{B21ABF86-ABC5-457B-931A-A31F452B3C1A}"/>
              </a:ext>
            </a:extLst>
          </p:cNvPr>
          <p:cNvSpPr>
            <a:spLocks noGrp="1"/>
          </p:cNvSpPr>
          <p:nvPr>
            <p:ph type="body" sz="quarter" idx="32" hasCustomPrompt="1"/>
          </p:nvPr>
        </p:nvSpPr>
        <p:spPr>
          <a:xfrm>
            <a:off x="5994401" y="3090095"/>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1" name="テキスト プレースホルダー 24">
            <a:extLst>
              <a:ext uri="{FF2B5EF4-FFF2-40B4-BE49-F238E27FC236}">
                <a16:creationId xmlns:a16="http://schemas.microsoft.com/office/drawing/2014/main" id="{A18AF46B-4CBD-413E-9E2A-6B41FCA1BBD0}"/>
              </a:ext>
            </a:extLst>
          </p:cNvPr>
          <p:cNvSpPr>
            <a:spLocks noGrp="1"/>
          </p:cNvSpPr>
          <p:nvPr>
            <p:ph type="body" sz="quarter" idx="33" hasCustomPrompt="1"/>
          </p:nvPr>
        </p:nvSpPr>
        <p:spPr>
          <a:xfrm>
            <a:off x="6762751" y="3089859"/>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2" name="テキスト プレースホルダー 18">
            <a:extLst>
              <a:ext uri="{FF2B5EF4-FFF2-40B4-BE49-F238E27FC236}">
                <a16:creationId xmlns:a16="http://schemas.microsoft.com/office/drawing/2014/main" id="{21F160C3-C2C2-44CD-A0D3-95469A8E38F3}"/>
              </a:ext>
            </a:extLst>
          </p:cNvPr>
          <p:cNvSpPr>
            <a:spLocks noGrp="1"/>
          </p:cNvSpPr>
          <p:nvPr>
            <p:ph type="body" sz="quarter" idx="34" hasCustomPrompt="1"/>
          </p:nvPr>
        </p:nvSpPr>
        <p:spPr>
          <a:xfrm>
            <a:off x="5994401" y="3734241"/>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3" name="テキスト プレースホルダー 24">
            <a:extLst>
              <a:ext uri="{FF2B5EF4-FFF2-40B4-BE49-F238E27FC236}">
                <a16:creationId xmlns:a16="http://schemas.microsoft.com/office/drawing/2014/main" id="{76BD1657-8D93-47D8-A6BF-6EE2E99E83AD}"/>
              </a:ext>
            </a:extLst>
          </p:cNvPr>
          <p:cNvSpPr>
            <a:spLocks noGrp="1"/>
          </p:cNvSpPr>
          <p:nvPr>
            <p:ph type="body" sz="quarter" idx="35" hasCustomPrompt="1"/>
          </p:nvPr>
        </p:nvSpPr>
        <p:spPr>
          <a:xfrm>
            <a:off x="6762751" y="3734005"/>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4" name="テキスト プレースホルダー 18">
            <a:extLst>
              <a:ext uri="{FF2B5EF4-FFF2-40B4-BE49-F238E27FC236}">
                <a16:creationId xmlns:a16="http://schemas.microsoft.com/office/drawing/2014/main" id="{0F09644A-15BC-463D-A05C-3973A838F446}"/>
              </a:ext>
            </a:extLst>
          </p:cNvPr>
          <p:cNvSpPr>
            <a:spLocks noGrp="1"/>
          </p:cNvSpPr>
          <p:nvPr>
            <p:ph type="body" sz="quarter" idx="36" hasCustomPrompt="1"/>
          </p:nvPr>
        </p:nvSpPr>
        <p:spPr>
          <a:xfrm>
            <a:off x="5994401" y="4378387"/>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5" name="テキスト プレースホルダー 24">
            <a:extLst>
              <a:ext uri="{FF2B5EF4-FFF2-40B4-BE49-F238E27FC236}">
                <a16:creationId xmlns:a16="http://schemas.microsoft.com/office/drawing/2014/main" id="{4CD3D390-9AE8-494A-A09E-C5CCB969DFE0}"/>
              </a:ext>
            </a:extLst>
          </p:cNvPr>
          <p:cNvSpPr>
            <a:spLocks noGrp="1"/>
          </p:cNvSpPr>
          <p:nvPr>
            <p:ph type="body" sz="quarter" idx="37" hasCustomPrompt="1"/>
          </p:nvPr>
        </p:nvSpPr>
        <p:spPr>
          <a:xfrm>
            <a:off x="6762751" y="4378151"/>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132983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382273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49D872-27B0-41BC-9B69-C9B2499CF8AA}"/>
              </a:ext>
            </a:extLst>
          </p:cNvPr>
          <p:cNvSpPr>
            <a:spLocks noGrp="1"/>
          </p:cNvSpPr>
          <p:nvPr>
            <p:ph type="body" sz="quarter" idx="10" hasCustomPrompt="1"/>
          </p:nvPr>
        </p:nvSpPr>
        <p:spPr>
          <a:xfrm>
            <a:off x="2264833" y="1122363"/>
            <a:ext cx="8153400" cy="388031"/>
          </a:xfrm>
          <a:prstGeom prst="rect">
            <a:avLst/>
          </a:prstGeom>
        </p:spPr>
        <p:txBody>
          <a:bodyPr anchor="ctr" anchorCtr="0"/>
          <a:lstStyle>
            <a:lvl1pPr marL="0" indent="0" algn="l">
              <a:buNone/>
              <a:defRPr sz="2400" b="1">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■大見出しの書式設定</a:t>
            </a:r>
          </a:p>
        </p:txBody>
      </p:sp>
      <p:sp>
        <p:nvSpPr>
          <p:cNvPr id="13" name="テキスト プレースホルダー 2">
            <a:extLst>
              <a:ext uri="{FF2B5EF4-FFF2-40B4-BE49-F238E27FC236}">
                <a16:creationId xmlns:a16="http://schemas.microsoft.com/office/drawing/2014/main" id="{36A1FFE9-57A1-4D92-822F-16EFCDBECDC9}"/>
              </a:ext>
            </a:extLst>
          </p:cNvPr>
          <p:cNvSpPr>
            <a:spLocks noGrp="1"/>
          </p:cNvSpPr>
          <p:nvPr>
            <p:ph type="body" sz="quarter" idx="14" hasCustomPrompt="1"/>
          </p:nvPr>
        </p:nvSpPr>
        <p:spPr>
          <a:xfrm>
            <a:off x="2264833" y="1699872"/>
            <a:ext cx="8153400" cy="388031"/>
          </a:xfrm>
          <a:prstGeom prst="rect">
            <a:avLst/>
          </a:prstGeom>
        </p:spPr>
        <p:txBody>
          <a:bodyPr anchor="ctr" anchorCtr="0"/>
          <a:lstStyle>
            <a:lvl1pPr marL="0" indent="0" algn="l">
              <a:buNone/>
              <a:defRPr sz="2000" b="0">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〇中見出しの書式設定</a:t>
            </a:r>
          </a:p>
        </p:txBody>
      </p:sp>
      <p:sp>
        <p:nvSpPr>
          <p:cNvPr id="15" name="テキスト プレースホルダー 2">
            <a:extLst>
              <a:ext uri="{FF2B5EF4-FFF2-40B4-BE49-F238E27FC236}">
                <a16:creationId xmlns:a16="http://schemas.microsoft.com/office/drawing/2014/main" id="{6A5F223F-F1AE-42FD-9167-AD0C438CBD99}"/>
              </a:ext>
            </a:extLst>
          </p:cNvPr>
          <p:cNvSpPr>
            <a:spLocks noGrp="1"/>
          </p:cNvSpPr>
          <p:nvPr>
            <p:ph type="body" sz="quarter" idx="16" hasCustomPrompt="1"/>
          </p:nvPr>
        </p:nvSpPr>
        <p:spPr>
          <a:xfrm>
            <a:off x="2264833" y="2903876"/>
            <a:ext cx="8153400" cy="388031"/>
          </a:xfrm>
          <a:prstGeom prst="rect">
            <a:avLst/>
          </a:prstGeom>
        </p:spPr>
        <p:txBody>
          <a:bodyPr anchor="ctr" anchorCtr="0"/>
          <a:lstStyle>
            <a:lvl1pPr marL="0" indent="0" algn="l">
              <a:buNone/>
              <a:defRPr sz="9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en-US" altLang="ja-JP" dirty="0"/>
              <a:t>※</a:t>
            </a:r>
            <a:r>
              <a:rPr kumimoji="1" lang="ja-JP" altLang="en-US" dirty="0"/>
              <a:t>注釈の書式設定</a:t>
            </a:r>
          </a:p>
        </p:txBody>
      </p:sp>
      <p:sp>
        <p:nvSpPr>
          <p:cNvPr id="17" name="テキスト プレースホルダー 2">
            <a:extLst>
              <a:ext uri="{FF2B5EF4-FFF2-40B4-BE49-F238E27FC236}">
                <a16:creationId xmlns:a16="http://schemas.microsoft.com/office/drawing/2014/main" id="{B6265334-BE5D-46F1-B6B8-C8FBC8331899}"/>
              </a:ext>
            </a:extLst>
          </p:cNvPr>
          <p:cNvSpPr>
            <a:spLocks noGrp="1"/>
          </p:cNvSpPr>
          <p:nvPr>
            <p:ph type="body" sz="quarter" idx="17" hasCustomPrompt="1"/>
          </p:nvPr>
        </p:nvSpPr>
        <p:spPr>
          <a:xfrm>
            <a:off x="2264833" y="2301874"/>
            <a:ext cx="8153400" cy="388031"/>
          </a:xfrm>
          <a:prstGeom prst="rect">
            <a:avLst/>
          </a:prstGeom>
        </p:spPr>
        <p:txBody>
          <a:bodyPr anchor="ctr" anchorCtr="0"/>
          <a:lstStyle>
            <a:lvl1pPr marL="0" indent="0" algn="l">
              <a:buNone/>
              <a:defRPr sz="16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本文の書式設定</a:t>
            </a:r>
          </a:p>
        </p:txBody>
      </p:sp>
    </p:spTree>
    <p:extLst>
      <p:ext uri="{BB962C8B-B14F-4D97-AF65-F5344CB8AC3E}">
        <p14:creationId xmlns:p14="http://schemas.microsoft.com/office/powerpoint/2010/main" val="1776675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8901D54-967B-4EC0-A18B-2ED475DB08A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18500" b="18500"/>
          <a:stretch/>
        </p:blipFill>
        <p:spPr>
          <a:xfrm>
            <a:off x="1184" y="1268760"/>
            <a:ext cx="12189631" cy="4320480"/>
          </a:xfrm>
          <a:prstGeom prst="rect">
            <a:avLst/>
          </a:prstGeom>
        </p:spPr>
      </p:pic>
      <p:pic>
        <p:nvPicPr>
          <p:cNvPr id="14" name="図 13">
            <a:extLst>
              <a:ext uri="{FF2B5EF4-FFF2-40B4-BE49-F238E27FC236}">
                <a16:creationId xmlns:a16="http://schemas.microsoft.com/office/drawing/2014/main" id="{30BD56B9-91E9-48D5-94B5-BA24C73F3DA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4565903" y="5779008"/>
            <a:ext cx="3060194" cy="746336"/>
          </a:xfrm>
          <a:prstGeom prst="rect">
            <a:avLst/>
          </a:prstGeom>
        </p:spPr>
      </p:pic>
    </p:spTree>
    <p:extLst>
      <p:ext uri="{BB962C8B-B14F-4D97-AF65-F5344CB8AC3E}">
        <p14:creationId xmlns:p14="http://schemas.microsoft.com/office/powerpoint/2010/main" val="77299963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42D346E2-38A5-44BE-A92D-199A2510EF7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8" name="図 17">
            <a:extLst>
              <a:ext uri="{FF2B5EF4-FFF2-40B4-BE49-F238E27FC236}">
                <a16:creationId xmlns:a16="http://schemas.microsoft.com/office/drawing/2014/main" id="{1BB33EA6-5E4F-4C45-AFC8-625F135911F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9" name="図 18">
            <a:extLst>
              <a:ext uri="{FF2B5EF4-FFF2-40B4-BE49-F238E27FC236}">
                <a16:creationId xmlns:a16="http://schemas.microsoft.com/office/drawing/2014/main" id="{8816161B-1D45-4E88-8575-4D9BFF792D3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185265542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707C3299-AF8D-4B78-8F02-4897733AFDE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8" name="図 7">
            <a:extLst>
              <a:ext uri="{FF2B5EF4-FFF2-40B4-BE49-F238E27FC236}">
                <a16:creationId xmlns:a16="http://schemas.microsoft.com/office/drawing/2014/main" id="{FEEE74F0-839F-4EAD-AA2E-636C3DD4D96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9" name="図 8">
            <a:extLst>
              <a:ext uri="{FF2B5EF4-FFF2-40B4-BE49-F238E27FC236}">
                <a16:creationId xmlns:a16="http://schemas.microsoft.com/office/drawing/2014/main" id="{0D7E6AE0-5223-41C6-8A5A-EB3CDB91F33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1700992"/>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E31735D5-31F4-4146-904E-9CD1EE47F94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1" name="図 10">
            <a:extLst>
              <a:ext uri="{FF2B5EF4-FFF2-40B4-BE49-F238E27FC236}">
                <a16:creationId xmlns:a16="http://schemas.microsoft.com/office/drawing/2014/main" id="{8AD479BE-C7D0-49F3-ADEC-124D5459EA4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6" name="図 15">
            <a:extLst>
              <a:ext uri="{FF2B5EF4-FFF2-40B4-BE49-F238E27FC236}">
                <a16:creationId xmlns:a16="http://schemas.microsoft.com/office/drawing/2014/main" id="{0CE7F4EE-FB40-4554-827C-6815C539C4B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22821770"/>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8.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30A82E1-8E0D-434A-9DF4-7C2ABD1A07A1}"/>
              </a:ext>
            </a:extLst>
          </p:cNvPr>
          <p:cNvSpPr>
            <a:spLocks noGrp="1"/>
          </p:cNvSpPr>
          <p:nvPr>
            <p:ph type="body" sz="quarter" idx="10"/>
          </p:nvPr>
        </p:nvSpPr>
        <p:spPr>
          <a:xfrm>
            <a:off x="527051" y="219075"/>
            <a:ext cx="11137900" cy="954569"/>
          </a:xfrm>
        </p:spPr>
        <p:txBody>
          <a:bodyPr lIns="91440" tIns="45720" rIns="91440" bIns="45720" anchor="ctr" anchorCtr="0"/>
          <a:lstStyle/>
          <a:p>
            <a:r>
              <a:rPr lang="ja-JP" altLang="en-US" dirty="0">
                <a:latin typeface="小塚ゴシック Pr6N B"/>
                <a:ea typeface="小塚ゴシック Pr6N B"/>
                <a:cs typeface="Lucida Sans Unicode"/>
              </a:rPr>
              <a:t>リリースノート</a:t>
            </a:r>
            <a:endParaRPr lang="en-US" altLang="ja-JP" dirty="0">
              <a:latin typeface="小塚ゴシック Pr6N B"/>
              <a:ea typeface="小塚ゴシック Pr6N B"/>
              <a:cs typeface="Lucida Sans Unicode"/>
            </a:endParaRPr>
          </a:p>
        </p:txBody>
      </p:sp>
    </p:spTree>
    <p:extLst>
      <p:ext uri="{BB962C8B-B14F-4D97-AF65-F5344CB8AC3E}">
        <p14:creationId xmlns:p14="http://schemas.microsoft.com/office/powerpoint/2010/main" val="3840699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19FBA-6B5F-4800-5871-57F1DC6D6098}"/>
            </a:ext>
          </a:extLst>
        </p:cNvPr>
        <p:cNvGrpSpPr/>
        <p:nvPr/>
      </p:nvGrpSpPr>
      <p:grpSpPr>
        <a:xfrm>
          <a:off x="0" y="0"/>
          <a:ext cx="0" cy="0"/>
          <a:chOff x="0" y="0"/>
          <a:chExt cx="0" cy="0"/>
        </a:xfrm>
      </p:grpSpPr>
      <p:graphicFrame>
        <p:nvGraphicFramePr>
          <p:cNvPr id="10" name="表 5">
            <a:extLst>
              <a:ext uri="{FF2B5EF4-FFF2-40B4-BE49-F238E27FC236}">
                <a16:creationId xmlns:a16="http://schemas.microsoft.com/office/drawing/2014/main" id="{C92DB02B-D246-EC71-EA86-9AB035463E49}"/>
              </a:ext>
            </a:extLst>
          </p:cNvPr>
          <p:cNvGraphicFramePr>
            <a:graphicFrameLocks noGrp="1"/>
          </p:cNvGraphicFramePr>
          <p:nvPr>
            <p:extLst>
              <p:ext uri="{D42A27DB-BD31-4B8C-83A1-F6EECF244321}">
                <p14:modId xmlns:p14="http://schemas.microsoft.com/office/powerpoint/2010/main" val="2478676527"/>
              </p:ext>
            </p:extLst>
          </p:nvPr>
        </p:nvGraphicFramePr>
        <p:xfrm>
          <a:off x="497711" y="1245326"/>
          <a:ext cx="11558454" cy="5335227"/>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07168">
                  <a:extLst>
                    <a:ext uri="{9D8B030D-6E8A-4147-A177-3AD203B41FA5}">
                      <a16:colId xmlns:a16="http://schemas.microsoft.com/office/drawing/2014/main" val="134053511"/>
                    </a:ext>
                  </a:extLst>
                </a:gridCol>
                <a:gridCol w="9109765">
                  <a:extLst>
                    <a:ext uri="{9D8B030D-6E8A-4147-A177-3AD203B41FA5}">
                      <a16:colId xmlns:a16="http://schemas.microsoft.com/office/drawing/2014/main" val="3343669445"/>
                    </a:ext>
                  </a:extLst>
                </a:gridCol>
              </a:tblGrid>
              <a:tr h="442339">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4892888">
                <a:tc>
                  <a:txBody>
                    <a:bodyPr/>
                    <a:lstStyle/>
                    <a:p>
                      <a:pPr algn="ctr"/>
                      <a:r>
                        <a:rPr kumimoji="1" lang="en-US" altLang="ja-JP" sz="1800" dirty="0">
                          <a:solidFill>
                            <a:schemeClr val="tx1"/>
                          </a:solidFill>
                          <a:latin typeface="+mn-ea"/>
                          <a:ea typeface="+mn-ea"/>
                        </a:rPr>
                        <a:t>3</a:t>
                      </a:r>
                      <a:endParaRPr kumimoji="1" lang="ja-JP" altLang="en-US" sz="1800" dirty="0">
                        <a:solidFill>
                          <a:schemeClr val="tx1"/>
                        </a:solidFill>
                        <a:latin typeface="+mn-ea"/>
                        <a:ea typeface="+mn-ea"/>
                      </a:endParaRPr>
                    </a:p>
                  </a:txBody>
                  <a:tcPr anchor="ctr">
                    <a:solidFill>
                      <a:schemeClr val="bg1"/>
                    </a:solidFill>
                  </a:tcPr>
                </a:tc>
                <a:tc>
                  <a:txBody>
                    <a:bodyPr/>
                    <a:lstStyle/>
                    <a:p>
                      <a:pPr marL="0" marR="0" lvl="0" indent="0" algn="ctr">
                        <a:lnSpc>
                          <a:spcPct val="100000"/>
                        </a:lnSpc>
                        <a:spcBef>
                          <a:spcPts val="0"/>
                        </a:spcBef>
                        <a:spcAft>
                          <a:spcPts val="0"/>
                        </a:spcAft>
                        <a:buNone/>
                      </a:pPr>
                      <a:endParaRPr lang="en-US" altLang="ja-JP" sz="1800" b="0" i="0" u="none" strike="noStrike" kern="1200" baseline="0" noProof="0" dirty="0">
                        <a:solidFill>
                          <a:srgbClr val="000000"/>
                        </a:solidFill>
                        <a:effectLst/>
                        <a:latin typeface="+mn-ea"/>
                        <a:ea typeface="+mn-ea"/>
                      </a:endParaRPr>
                    </a:p>
                    <a:p>
                      <a:pPr marL="0" marR="0" lvl="0" indent="0" algn="ctr">
                        <a:lnSpc>
                          <a:spcPct val="100000"/>
                        </a:lnSpc>
                        <a:spcBef>
                          <a:spcPts val="0"/>
                        </a:spcBef>
                        <a:spcAft>
                          <a:spcPts val="0"/>
                        </a:spcAft>
                        <a:buNone/>
                      </a:pPr>
                      <a:r>
                        <a:rPr lang="ja-JP" altLang="en-US" sz="1800" b="0" i="0" u="none" strike="noStrike" kern="1200" baseline="0" noProof="0" dirty="0">
                          <a:solidFill>
                            <a:srgbClr val="000000"/>
                          </a:solidFill>
                          <a:effectLst/>
                          <a:latin typeface="+mn-ea"/>
                          <a:ea typeface="+mn-ea"/>
                        </a:rPr>
                        <a:t>ズームボタン追加</a:t>
                      </a:r>
                    </a:p>
                  </a:txBody>
                  <a:tcPr anchor="ctr">
                    <a:solidFill>
                      <a:schemeClr val="bg1"/>
                    </a:solidFill>
                  </a:tcPr>
                </a:tc>
                <a:tc>
                  <a:txBody>
                    <a:bodyPr/>
                    <a:lstStyle/>
                    <a:p>
                      <a:pPr marL="177165" indent="-177165">
                        <a:buFont typeface="Arial" panose="020B0604020202020204" pitchFamily="34" charset="0"/>
                        <a:buChar char="•"/>
                      </a:pPr>
                      <a:r>
                        <a:rPr kumimoji="1" lang="ja-JP" altLang="en-US" sz="1800" b="0" i="0" kern="1200" baseline="0" dirty="0">
                          <a:solidFill>
                            <a:schemeClr val="tx1"/>
                          </a:solidFill>
                          <a:effectLst/>
                          <a:latin typeface="+mn-ea"/>
                          <a:ea typeface="+mn-ea"/>
                          <a:cs typeface="+mn-cs"/>
                        </a:rPr>
                        <a:t>概要：地図拡大・縮小用「＋」「ー」ボタンを追加</a:t>
                      </a:r>
                      <a:endParaRPr kumimoji="1" lang="en-US" altLang="ja-JP" sz="1800" b="0" i="0" kern="1200" baseline="0" dirty="0">
                        <a:solidFill>
                          <a:schemeClr val="tx1"/>
                        </a:solidFill>
                        <a:effectLst/>
                        <a:latin typeface="+mn-ea"/>
                        <a:ea typeface="+mn-ea"/>
                        <a:cs typeface="+mn-cs"/>
                      </a:endParaRPr>
                    </a:p>
                    <a:p>
                      <a:pPr marL="177165" marR="0" lvl="0" indent="-17716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kern="1200" baseline="0" dirty="0">
                          <a:solidFill>
                            <a:schemeClr val="tx1"/>
                          </a:solidFill>
                          <a:effectLst/>
                          <a:latin typeface="+mn-ea"/>
                          <a:ea typeface="+mn-ea"/>
                          <a:cs typeface="+mn-cs"/>
                        </a:rPr>
                        <a:t>詳細：</a:t>
                      </a:r>
                      <a:r>
                        <a:rPr lang="ja-JP" altLang="en-US" sz="1800" dirty="0">
                          <a:latin typeface="+mn-ea"/>
                          <a:ea typeface="+mn-ea"/>
                        </a:rPr>
                        <a:t>全国マップ画面および現場詳細画面に、地図拡大・縮小用の「＋」と「－」</a:t>
                      </a:r>
                      <a:endParaRPr lang="en-US" altLang="ja-JP" sz="18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800" dirty="0">
                          <a:latin typeface="+mn-ea"/>
                          <a:ea typeface="+mn-ea"/>
                        </a:rPr>
                        <a:t>　　　　ボタンを追加しました。「＋」ボタンを押すと地図が拡大され、</a:t>
                      </a:r>
                      <a:endParaRPr lang="en-US" altLang="ja-JP" sz="18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800" dirty="0">
                          <a:latin typeface="+mn-ea"/>
                          <a:ea typeface="+mn-ea"/>
                        </a:rPr>
                        <a:t>　　　　「－」ボタンを押すと地図が縮小されます。これにより、地図の操作が</a:t>
                      </a:r>
                      <a:endParaRPr lang="en-US" altLang="ja-JP" sz="18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800" dirty="0">
                          <a:latin typeface="+mn-ea"/>
                          <a:ea typeface="+mn-ea"/>
                        </a:rPr>
                        <a:t>　　　　より簡単にできるようになります。</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i="0" kern="1200" baseline="0" dirty="0">
                        <a:solidFill>
                          <a:schemeClr val="tx1"/>
                        </a:solidFill>
                        <a:effectLst/>
                        <a:latin typeface="+mn-ea"/>
                        <a:ea typeface="+mn-ea"/>
                        <a:cs typeface="+mn-cs"/>
                      </a:endParaRPr>
                    </a:p>
                  </a:txBody>
                  <a:tcPr>
                    <a:solidFill>
                      <a:schemeClr val="bg1"/>
                    </a:solidFill>
                  </a:tcPr>
                </a:tc>
                <a:extLst>
                  <a:ext uri="{0D108BD9-81ED-4DB2-BD59-A6C34878D82A}">
                    <a16:rowId xmlns:a16="http://schemas.microsoft.com/office/drawing/2014/main" val="1817764507"/>
                  </a:ext>
                </a:extLst>
              </a:tr>
            </a:tbl>
          </a:graphicData>
        </a:graphic>
      </p:graphicFrame>
      <p:sp>
        <p:nvSpPr>
          <p:cNvPr id="3" name="テキスト プレースホルダー 1">
            <a:extLst>
              <a:ext uri="{FF2B5EF4-FFF2-40B4-BE49-F238E27FC236}">
                <a16:creationId xmlns:a16="http://schemas.microsoft.com/office/drawing/2014/main" id="{45E1CC42-6D74-1A97-A5EE-A82E90A544F4}"/>
              </a:ext>
            </a:extLst>
          </p:cNvPr>
          <p:cNvSpPr txBox="1">
            <a:spLocks/>
          </p:cNvSpPr>
          <p:nvPr/>
        </p:nvSpPr>
        <p:spPr>
          <a:xfrm>
            <a:off x="2264833" y="181587"/>
            <a:ext cx="8153400" cy="388031"/>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游ゴシック Medium" panose="020B0500000000000000" pitchFamily="50" charset="-128"/>
                <a:ea typeface="游ゴシック Medium" panose="020B0500000000000000" pitchFamily="50"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b="0" dirty="0">
                <a:solidFill>
                  <a:srgbClr val="265180"/>
                </a:solidFill>
                <a:latin typeface="+mn-ea"/>
                <a:ea typeface="+mn-ea"/>
              </a:rPr>
              <a:t>リリース項目一覧</a:t>
            </a:r>
          </a:p>
        </p:txBody>
      </p:sp>
      <p:pic>
        <p:nvPicPr>
          <p:cNvPr id="9" name="図 8" descr="テレビゲームの画面&#10;&#10;中程度の精度で自動的に生成された説明">
            <a:extLst>
              <a:ext uri="{FF2B5EF4-FFF2-40B4-BE49-F238E27FC236}">
                <a16:creationId xmlns:a16="http://schemas.microsoft.com/office/drawing/2014/main" id="{8750E18F-7BA4-A354-9399-5CA4CD1554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4831" y="3281678"/>
            <a:ext cx="5782337" cy="2735664"/>
          </a:xfrm>
          <a:prstGeom prst="rect">
            <a:avLst/>
          </a:prstGeom>
        </p:spPr>
      </p:pic>
      <p:pic>
        <p:nvPicPr>
          <p:cNvPr id="12" name="図 11" descr="アイコン&#10;&#10;自動的に生成された説明">
            <a:extLst>
              <a:ext uri="{FF2B5EF4-FFF2-40B4-BE49-F238E27FC236}">
                <a16:creationId xmlns:a16="http://schemas.microsoft.com/office/drawing/2014/main" id="{38066716-5020-0326-8CFB-348A7C2343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688" y="3824434"/>
            <a:ext cx="1042959" cy="1514510"/>
          </a:xfrm>
          <a:prstGeom prst="rect">
            <a:avLst/>
          </a:prstGeom>
          <a:ln w="38100">
            <a:solidFill>
              <a:srgbClr val="FF0000"/>
            </a:solidFill>
          </a:ln>
        </p:spPr>
      </p:pic>
      <p:sp>
        <p:nvSpPr>
          <p:cNvPr id="13" name="正方形/長方形 12">
            <a:extLst>
              <a:ext uri="{FF2B5EF4-FFF2-40B4-BE49-F238E27FC236}">
                <a16:creationId xmlns:a16="http://schemas.microsoft.com/office/drawing/2014/main" id="{1840B914-A568-D22D-DF3F-CC74B90B1668}"/>
              </a:ext>
            </a:extLst>
          </p:cNvPr>
          <p:cNvSpPr/>
          <p:nvPr/>
        </p:nvSpPr>
        <p:spPr>
          <a:xfrm>
            <a:off x="7246374" y="5476567"/>
            <a:ext cx="265472" cy="33429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0B8E7BAA-491E-699E-8986-0F824D3D73F2}"/>
              </a:ext>
            </a:extLst>
          </p:cNvPr>
          <p:cNvSpPr/>
          <p:nvPr/>
        </p:nvSpPr>
        <p:spPr>
          <a:xfrm rot="18771628">
            <a:off x="7500954" y="5126483"/>
            <a:ext cx="987062" cy="18505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3" descr="アイコン&#10;&#10;自動的に生成された説明">
            <a:extLst>
              <a:ext uri="{FF2B5EF4-FFF2-40B4-BE49-F238E27FC236}">
                <a16:creationId xmlns:a16="http://schemas.microsoft.com/office/drawing/2014/main" id="{BA57A79C-AE53-8D34-696C-776C621C4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548" y="2936902"/>
            <a:ext cx="677761" cy="984195"/>
          </a:xfrm>
          <a:prstGeom prst="rect">
            <a:avLst/>
          </a:prstGeom>
        </p:spPr>
      </p:pic>
    </p:spTree>
    <p:extLst>
      <p:ext uri="{BB962C8B-B14F-4D97-AF65-F5344CB8AC3E}">
        <p14:creationId xmlns:p14="http://schemas.microsoft.com/office/powerpoint/2010/main" val="2687244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AB0CC-26ED-53C8-A234-BF8DC5FEDF04}"/>
            </a:ext>
          </a:extLst>
        </p:cNvPr>
        <p:cNvGrpSpPr/>
        <p:nvPr/>
      </p:nvGrpSpPr>
      <p:grpSpPr>
        <a:xfrm>
          <a:off x="0" y="0"/>
          <a:ext cx="0" cy="0"/>
          <a:chOff x="0" y="0"/>
          <a:chExt cx="0" cy="0"/>
        </a:xfrm>
      </p:grpSpPr>
      <p:graphicFrame>
        <p:nvGraphicFramePr>
          <p:cNvPr id="10" name="表 5">
            <a:extLst>
              <a:ext uri="{FF2B5EF4-FFF2-40B4-BE49-F238E27FC236}">
                <a16:creationId xmlns:a16="http://schemas.microsoft.com/office/drawing/2014/main" id="{B2DD8F9F-A21F-DE71-0EF8-D9ABA9BC3DAC}"/>
              </a:ext>
            </a:extLst>
          </p:cNvPr>
          <p:cNvGraphicFramePr>
            <a:graphicFrameLocks noGrp="1"/>
          </p:cNvGraphicFramePr>
          <p:nvPr>
            <p:extLst>
              <p:ext uri="{D42A27DB-BD31-4B8C-83A1-F6EECF244321}">
                <p14:modId xmlns:p14="http://schemas.microsoft.com/office/powerpoint/2010/main" val="1812943340"/>
              </p:ext>
            </p:extLst>
          </p:nvPr>
        </p:nvGraphicFramePr>
        <p:xfrm>
          <a:off x="497711" y="1245326"/>
          <a:ext cx="11558454" cy="5335227"/>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2311">
                  <a:extLst>
                    <a:ext uri="{9D8B030D-6E8A-4147-A177-3AD203B41FA5}">
                      <a16:colId xmlns:a16="http://schemas.microsoft.com/office/drawing/2014/main" val="134053511"/>
                    </a:ext>
                  </a:extLst>
                </a:gridCol>
                <a:gridCol w="8964622">
                  <a:extLst>
                    <a:ext uri="{9D8B030D-6E8A-4147-A177-3AD203B41FA5}">
                      <a16:colId xmlns:a16="http://schemas.microsoft.com/office/drawing/2014/main" val="3343669445"/>
                    </a:ext>
                  </a:extLst>
                </a:gridCol>
              </a:tblGrid>
              <a:tr h="442339">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4892888">
                <a:tc>
                  <a:txBody>
                    <a:bodyPr/>
                    <a:lstStyle/>
                    <a:p>
                      <a:pPr algn="ctr"/>
                      <a:r>
                        <a:rPr kumimoji="1" lang="en-US" altLang="ja-JP" sz="1800" dirty="0">
                          <a:solidFill>
                            <a:schemeClr val="tx1"/>
                          </a:solidFill>
                          <a:latin typeface="+mn-ea"/>
                          <a:ea typeface="+mn-ea"/>
                        </a:rPr>
                        <a:t>4</a:t>
                      </a:r>
                      <a:endParaRPr kumimoji="1" lang="ja-JP" altLang="en-US" sz="1800" dirty="0">
                        <a:solidFill>
                          <a:schemeClr val="tx1"/>
                        </a:solidFill>
                        <a:latin typeface="+mn-ea"/>
                        <a:ea typeface="+mn-ea"/>
                      </a:endParaRPr>
                    </a:p>
                  </a:txBody>
                  <a:tcPr anchor="ctr">
                    <a:solidFill>
                      <a:schemeClr val="bg1"/>
                    </a:solidFill>
                  </a:tcPr>
                </a:tc>
                <a:tc>
                  <a:txBody>
                    <a:bodyPr/>
                    <a:lstStyle/>
                    <a:p>
                      <a:pPr marL="0" marR="0" lvl="0" indent="0" algn="ctr">
                        <a:lnSpc>
                          <a:spcPct val="100000"/>
                        </a:lnSpc>
                        <a:spcBef>
                          <a:spcPts val="0"/>
                        </a:spcBef>
                        <a:spcAft>
                          <a:spcPts val="0"/>
                        </a:spcAft>
                        <a:buNone/>
                      </a:pPr>
                      <a:r>
                        <a:rPr lang="ja-JP" altLang="en-US" sz="1800" b="1" i="0" u="none" strike="noStrike" kern="1200" baseline="0" noProof="0" dirty="0">
                          <a:solidFill>
                            <a:srgbClr val="000000"/>
                          </a:solidFill>
                          <a:effectLst/>
                          <a:latin typeface="+mn-ea"/>
                          <a:ea typeface="+mn-ea"/>
                        </a:rPr>
                        <a:t>全国マップ画面</a:t>
                      </a:r>
                      <a:br>
                        <a:rPr lang="en-US" altLang="ja-JP" sz="1800" b="0" i="0" u="none" strike="noStrike" kern="1200" baseline="0" noProof="0" dirty="0">
                          <a:solidFill>
                            <a:srgbClr val="000000"/>
                          </a:solidFill>
                          <a:effectLst/>
                          <a:latin typeface="+mn-ea"/>
                          <a:ea typeface="+mn-ea"/>
                        </a:rPr>
                      </a:br>
                      <a:r>
                        <a:rPr lang="ja-JP" altLang="en-US" sz="1800" b="0" i="0" u="none" strike="noStrike" kern="1200" baseline="0" noProof="0" dirty="0">
                          <a:solidFill>
                            <a:srgbClr val="000000"/>
                          </a:solidFill>
                          <a:effectLst/>
                          <a:latin typeface="+mn-ea"/>
                          <a:ea typeface="+mn-ea"/>
                        </a:rPr>
                        <a:t>建機アイコンの変更</a:t>
                      </a:r>
                      <a:endParaRPr lang="en-US" altLang="ja-JP" sz="1800" dirty="0">
                        <a:latin typeface="+mn-ea"/>
                        <a:ea typeface="+mn-ea"/>
                      </a:endParaRPr>
                    </a:p>
                  </a:txBody>
                  <a:tcPr anchor="ctr">
                    <a:solidFill>
                      <a:schemeClr val="bg1"/>
                    </a:solidFill>
                  </a:tcPr>
                </a:tc>
                <a:tc>
                  <a:txBody>
                    <a:bodyPr/>
                    <a:lstStyle/>
                    <a:p>
                      <a:pPr marL="177165" indent="-177165">
                        <a:buFont typeface="Arial" panose="020B0604020202020204" pitchFamily="34" charset="0"/>
                        <a:buChar char="•"/>
                      </a:pPr>
                      <a:r>
                        <a:rPr kumimoji="1" lang="ja-JP" altLang="en-US" sz="1800" b="0" i="0" kern="1200" baseline="0" dirty="0">
                          <a:solidFill>
                            <a:schemeClr val="tx1"/>
                          </a:solidFill>
                          <a:effectLst/>
                          <a:latin typeface="+mn-ea"/>
                          <a:ea typeface="+mn-ea"/>
                          <a:cs typeface="+mn-cs"/>
                        </a:rPr>
                        <a:t>概要：</a:t>
                      </a:r>
                      <a:r>
                        <a:rPr lang="ja-JP" altLang="en-US" sz="1800" b="0" i="0" u="none" strike="noStrike" kern="1200" baseline="0" noProof="0" dirty="0">
                          <a:solidFill>
                            <a:srgbClr val="000000"/>
                          </a:solidFill>
                          <a:effectLst/>
                          <a:latin typeface="+mn-ea"/>
                          <a:ea typeface="+mn-ea"/>
                        </a:rPr>
                        <a:t>建機アイコンを変更</a:t>
                      </a:r>
                      <a:endParaRPr kumimoji="1" lang="en-US" altLang="ja-JP" sz="1800" b="0" i="0" kern="1200" baseline="0" dirty="0">
                        <a:solidFill>
                          <a:schemeClr val="tx1"/>
                        </a:solidFill>
                        <a:effectLst/>
                        <a:latin typeface="+mn-ea"/>
                        <a:ea typeface="+mn-ea"/>
                        <a:cs typeface="+mn-cs"/>
                      </a:endParaRPr>
                    </a:p>
                    <a:p>
                      <a:pPr marL="177165" marR="0" lvl="0" indent="-17716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kern="1200" baseline="0" dirty="0">
                          <a:solidFill>
                            <a:schemeClr val="tx1"/>
                          </a:solidFill>
                          <a:effectLst/>
                          <a:latin typeface="+mn-ea"/>
                          <a:ea typeface="+mn-ea"/>
                          <a:cs typeface="+mn-cs"/>
                        </a:rPr>
                        <a:t>詳細：</a:t>
                      </a:r>
                      <a:r>
                        <a:rPr lang="ja-JP" altLang="en-US" sz="1800" dirty="0">
                          <a:latin typeface="+mn-ea"/>
                          <a:ea typeface="+mn-ea"/>
                        </a:rPr>
                        <a:t>全国マップ画面で、地図の拡大・縮小に関係なく、常に建機アイコンが</a:t>
                      </a:r>
                      <a:endParaRPr lang="en-US" altLang="ja-JP" sz="18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800" dirty="0">
                          <a:latin typeface="+mn-ea"/>
                          <a:ea typeface="+mn-ea"/>
                        </a:rPr>
                        <a:t>　　　　表示されるようになりました。</a:t>
                      </a:r>
                      <a:endParaRPr lang="en-US" altLang="ja-JP" sz="18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dirty="0"/>
                        <a:t>　　　　一定の拡大レベル（</a:t>
                      </a:r>
                      <a:r>
                        <a:rPr lang="en-US" altLang="ja-JP" dirty="0"/>
                        <a:t>1</a:t>
                      </a:r>
                      <a:r>
                        <a:rPr lang="ja-JP" altLang="en-US" dirty="0"/>
                        <a:t>辺が</a:t>
                      </a:r>
                      <a:r>
                        <a:rPr lang="en-US" altLang="ja-JP" dirty="0"/>
                        <a:t>5㎞</a:t>
                      </a:r>
                      <a:r>
                        <a:rPr lang="ja-JP" altLang="en-US" dirty="0"/>
                        <a:t>程度）になると、建機の名前も表示されます。</a:t>
                      </a:r>
                      <a:br>
                        <a:rPr lang="en-US" altLang="ja-JP" sz="1800" dirty="0">
                          <a:latin typeface="+mn-ea"/>
                          <a:ea typeface="+mn-ea"/>
                        </a:rPr>
                      </a:br>
                      <a:r>
                        <a:rPr lang="ja-JP" altLang="en-US" sz="1800" dirty="0">
                          <a:latin typeface="+mn-ea"/>
                          <a:ea typeface="+mn-ea"/>
                        </a:rPr>
                        <a:t>　　　</a:t>
                      </a:r>
                      <a:endParaRPr lang="en-US" altLang="ja-JP" sz="1800" dirty="0">
                        <a:solidFill>
                          <a:srgbClr val="FF0000"/>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sp>
        <p:nvSpPr>
          <p:cNvPr id="3" name="テキスト プレースホルダー 1">
            <a:extLst>
              <a:ext uri="{FF2B5EF4-FFF2-40B4-BE49-F238E27FC236}">
                <a16:creationId xmlns:a16="http://schemas.microsoft.com/office/drawing/2014/main" id="{9A2BD144-199E-CE5C-BCD8-31379252EA19}"/>
              </a:ext>
            </a:extLst>
          </p:cNvPr>
          <p:cNvSpPr txBox="1">
            <a:spLocks/>
          </p:cNvSpPr>
          <p:nvPr/>
        </p:nvSpPr>
        <p:spPr>
          <a:xfrm>
            <a:off x="2264833" y="181587"/>
            <a:ext cx="8153400" cy="388031"/>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游ゴシック Medium" panose="020B0500000000000000" pitchFamily="50" charset="-128"/>
                <a:ea typeface="游ゴシック Medium" panose="020B0500000000000000" pitchFamily="50"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b="0" dirty="0">
                <a:solidFill>
                  <a:srgbClr val="265180"/>
                </a:solidFill>
                <a:latin typeface="+mn-ea"/>
                <a:ea typeface="+mn-ea"/>
              </a:rPr>
              <a:t>リリース項目一覧</a:t>
            </a:r>
          </a:p>
        </p:txBody>
      </p:sp>
      <p:sp>
        <p:nvSpPr>
          <p:cNvPr id="2" name="テキスト ボックス 1">
            <a:extLst>
              <a:ext uri="{FF2B5EF4-FFF2-40B4-BE49-F238E27FC236}">
                <a16:creationId xmlns:a16="http://schemas.microsoft.com/office/drawing/2014/main" id="{6F0EF483-62A3-BA84-C6FF-A317AA6D74D1}"/>
              </a:ext>
            </a:extLst>
          </p:cNvPr>
          <p:cNvSpPr txBox="1"/>
          <p:nvPr/>
        </p:nvSpPr>
        <p:spPr>
          <a:xfrm>
            <a:off x="7515500" y="3560396"/>
            <a:ext cx="4101112" cy="369332"/>
          </a:xfrm>
          <a:prstGeom prst="rect">
            <a:avLst/>
          </a:prstGeom>
          <a:noFill/>
        </p:spPr>
        <p:txBody>
          <a:bodyPr wrap="square" rtlCol="0">
            <a:spAutoFit/>
          </a:bodyPr>
          <a:lstStyle/>
          <a:p>
            <a:r>
              <a:rPr kumimoji="1" lang="ja-JP" altLang="en-US" dirty="0">
                <a:latin typeface="+mn-ea"/>
              </a:rPr>
              <a:t>＜車両名付き建機表示＞</a:t>
            </a:r>
            <a:endParaRPr kumimoji="1" lang="ja-JP" altLang="en-US" dirty="0"/>
          </a:p>
        </p:txBody>
      </p:sp>
      <p:sp>
        <p:nvSpPr>
          <p:cNvPr id="4" name="テキスト ボックス 3">
            <a:extLst>
              <a:ext uri="{FF2B5EF4-FFF2-40B4-BE49-F238E27FC236}">
                <a16:creationId xmlns:a16="http://schemas.microsoft.com/office/drawing/2014/main" id="{E717E8D6-065F-0BCB-0F63-9B07010E243A}"/>
              </a:ext>
            </a:extLst>
          </p:cNvPr>
          <p:cNvSpPr txBox="1"/>
          <p:nvPr/>
        </p:nvSpPr>
        <p:spPr>
          <a:xfrm>
            <a:off x="3117672" y="3561723"/>
            <a:ext cx="3788185" cy="369332"/>
          </a:xfrm>
          <a:prstGeom prst="rect">
            <a:avLst/>
          </a:prstGeom>
          <a:noFill/>
        </p:spPr>
        <p:txBody>
          <a:bodyPr wrap="square" rtlCol="0">
            <a:spAutoFit/>
          </a:bodyPr>
          <a:lstStyle/>
          <a:p>
            <a:r>
              <a:rPr kumimoji="1" lang="ja-JP" altLang="en-US" dirty="0">
                <a:latin typeface="+mn-ea"/>
              </a:rPr>
              <a:t>＜建機表示＞</a:t>
            </a:r>
            <a:endParaRPr kumimoji="1" lang="ja-JP" altLang="en-US" dirty="0"/>
          </a:p>
        </p:txBody>
      </p:sp>
      <p:pic>
        <p:nvPicPr>
          <p:cNvPr id="13" name="図 12" descr="探す, 部屋, 画面, 座る が含まれている画像&#10;&#10;自動的に生成された説明">
            <a:extLst>
              <a:ext uri="{FF2B5EF4-FFF2-40B4-BE49-F238E27FC236}">
                <a16:creationId xmlns:a16="http://schemas.microsoft.com/office/drawing/2014/main" id="{E324E43E-E07B-6AE1-51F9-CD1BCC0009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7705" y="3912939"/>
            <a:ext cx="4101112" cy="2667614"/>
          </a:xfrm>
          <a:prstGeom prst="rect">
            <a:avLst/>
          </a:prstGeom>
        </p:spPr>
      </p:pic>
      <p:pic>
        <p:nvPicPr>
          <p:cNvPr id="7" name="図 6">
            <a:extLst>
              <a:ext uri="{FF2B5EF4-FFF2-40B4-BE49-F238E27FC236}">
                <a16:creationId xmlns:a16="http://schemas.microsoft.com/office/drawing/2014/main" id="{BC1BDEAC-EE3F-E1B9-3FD8-86E547D11657}"/>
              </a:ext>
            </a:extLst>
          </p:cNvPr>
          <p:cNvPicPr>
            <a:picLocks noChangeAspect="1"/>
          </p:cNvPicPr>
          <p:nvPr/>
        </p:nvPicPr>
        <p:blipFill>
          <a:blip r:embed="rId3"/>
          <a:stretch>
            <a:fillRect/>
          </a:stretch>
        </p:blipFill>
        <p:spPr>
          <a:xfrm>
            <a:off x="7594569" y="3912939"/>
            <a:ext cx="3942973" cy="2640100"/>
          </a:xfrm>
          <a:prstGeom prst="rect">
            <a:avLst/>
          </a:prstGeom>
        </p:spPr>
      </p:pic>
    </p:spTree>
    <p:extLst>
      <p:ext uri="{BB962C8B-B14F-4D97-AF65-F5344CB8AC3E}">
        <p14:creationId xmlns:p14="http://schemas.microsoft.com/office/powerpoint/2010/main" val="2524725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8A0DC60-CB39-0F4C-B7BB-D68C7BF77B62}"/>
              </a:ext>
            </a:extLst>
          </p:cNvPr>
          <p:cNvSpPr>
            <a:spLocks noGrp="1"/>
          </p:cNvSpPr>
          <p:nvPr>
            <p:ph type="body" sz="quarter" idx="31"/>
          </p:nvPr>
        </p:nvSpPr>
        <p:spPr/>
        <p:txBody>
          <a:bodyPr/>
          <a:lstStyle/>
          <a:p>
            <a:r>
              <a:rPr kumimoji="1" lang="en-US" altLang="ja-JP" sz="2000" dirty="0"/>
              <a:t>EOF</a:t>
            </a:r>
            <a:endParaRPr kumimoji="1" lang="ja-JP" altLang="en-US" sz="2000"/>
          </a:p>
        </p:txBody>
      </p:sp>
    </p:spTree>
    <p:extLst>
      <p:ext uri="{BB962C8B-B14F-4D97-AF65-F5344CB8AC3E}">
        <p14:creationId xmlns:p14="http://schemas.microsoft.com/office/powerpoint/2010/main" val="3347866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4A969-1EA9-CD63-17A9-3E6ADD5EF971}"/>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AA22C2F5-5090-8D66-1534-912CEBC76635}"/>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sp>
        <p:nvSpPr>
          <p:cNvPr id="3" name="テキスト ボックス 2">
            <a:extLst>
              <a:ext uri="{FF2B5EF4-FFF2-40B4-BE49-F238E27FC236}">
                <a16:creationId xmlns:a16="http://schemas.microsoft.com/office/drawing/2014/main" id="{D7803E21-7A07-1C4E-2701-0D8102022971}"/>
              </a:ext>
            </a:extLst>
          </p:cNvPr>
          <p:cNvSpPr txBox="1"/>
          <p:nvPr/>
        </p:nvSpPr>
        <p:spPr>
          <a:xfrm>
            <a:off x="276468" y="814580"/>
            <a:ext cx="11915532"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n-ea"/>
              </a:rPr>
              <a:t>Smart Construction Insight</a:t>
            </a:r>
            <a:r>
              <a:rPr kumimoji="1" lang="ja-JP" altLang="en-US" dirty="0">
                <a:latin typeface="+mn-ea"/>
              </a:rPr>
              <a:t>のアップデートについて、以下の日程・内容にてリリースをいたします。</a:t>
            </a:r>
            <a:endParaRPr kumimoji="1" lang="en-US" altLang="ja-JP" dirty="0">
              <a:latin typeface="+mn-ea"/>
            </a:endParaRPr>
          </a:p>
          <a:p>
            <a:pPr marL="285750" indent="-285750">
              <a:buFont typeface="Arial" panose="020B0604020202020204" pitchFamily="34" charset="0"/>
              <a:buChar char="•"/>
            </a:pPr>
            <a:r>
              <a:rPr lang="ja-JP" altLang="en-US" dirty="0">
                <a:latin typeface="+mn-ea"/>
              </a:rPr>
              <a:t>サーバ停止は予定しておりませんが、一時的にアクセスしづらいなどの影響が考えられます。</a:t>
            </a:r>
            <a:endParaRPr lang="en-US" altLang="ja-JP" dirty="0">
              <a:latin typeface="+mn-ea"/>
            </a:endParaRPr>
          </a:p>
          <a:p>
            <a:r>
              <a:rPr lang="ja-JP" altLang="en-US" dirty="0">
                <a:latin typeface="+mn-ea"/>
              </a:rPr>
              <a:t>　（</a:t>
            </a:r>
            <a:r>
              <a:rPr lang="en-US" altLang="ja-JP" dirty="0">
                <a:latin typeface="+mn-ea"/>
              </a:rPr>
              <a:t>※</a:t>
            </a:r>
            <a:r>
              <a:rPr lang="ja-JP" altLang="en-US" dirty="0">
                <a:latin typeface="+mn-ea"/>
              </a:rPr>
              <a:t>リリース日程・時間帯・内容については、状況に応じ変更する場合がございます。予めご了承ください）</a:t>
            </a:r>
            <a:endParaRPr lang="en-US" altLang="ja-JP" dirty="0">
              <a:latin typeface="+mn-ea"/>
            </a:endParaRPr>
          </a:p>
          <a:p>
            <a:endParaRPr lang="en-US" altLang="ja-JP" dirty="0"/>
          </a:p>
        </p:txBody>
      </p:sp>
      <p:sp>
        <p:nvSpPr>
          <p:cNvPr id="6" name="テキスト ボックス 5">
            <a:extLst>
              <a:ext uri="{FF2B5EF4-FFF2-40B4-BE49-F238E27FC236}">
                <a16:creationId xmlns:a16="http://schemas.microsoft.com/office/drawing/2014/main" id="{6B055F5C-A33F-3312-5366-BC230432894A}"/>
              </a:ext>
            </a:extLst>
          </p:cNvPr>
          <p:cNvSpPr txBox="1"/>
          <p:nvPr/>
        </p:nvSpPr>
        <p:spPr>
          <a:xfrm>
            <a:off x="578992" y="2291908"/>
            <a:ext cx="7183248" cy="1477328"/>
          </a:xfrm>
          <a:prstGeom prst="rect">
            <a:avLst/>
          </a:prstGeom>
          <a:noFill/>
        </p:spPr>
        <p:txBody>
          <a:bodyPr wrap="square" lIns="91440" tIns="45720" rIns="91440" bIns="45720" rtlCol="0" anchor="t">
            <a:spAutoFit/>
          </a:bodyPr>
          <a:lstStyle/>
          <a:p>
            <a:r>
              <a:rPr lang="ja-JP" altLang="en-US" u="sng" dirty="0">
                <a:latin typeface="+mn-ea"/>
              </a:rPr>
              <a:t>日程：</a:t>
            </a:r>
            <a:endParaRPr lang="en-US" altLang="ja-JP" u="sng" dirty="0">
              <a:latin typeface="+mn-ea"/>
            </a:endParaRPr>
          </a:p>
          <a:p>
            <a:endParaRPr lang="en-US" altLang="ja-JP" u="sng" dirty="0">
              <a:latin typeface="+mn-ea"/>
            </a:endParaRPr>
          </a:p>
          <a:p>
            <a:r>
              <a:rPr lang="ja-JP" altLang="en-US" dirty="0">
                <a:latin typeface="+mn-ea"/>
              </a:rPr>
              <a:t>　日本時間　</a:t>
            </a:r>
            <a:r>
              <a:rPr lang="en-US" altLang="ja-JP" dirty="0">
                <a:latin typeface="+mn-ea"/>
              </a:rPr>
              <a:t>2</a:t>
            </a:r>
            <a:r>
              <a:rPr lang="ja-JP" altLang="en-US" dirty="0">
                <a:latin typeface="+mn-ea"/>
              </a:rPr>
              <a:t>月</a:t>
            </a:r>
            <a:r>
              <a:rPr lang="en-US" altLang="ja-JP" dirty="0">
                <a:latin typeface="+mn-ea"/>
              </a:rPr>
              <a:t>10</a:t>
            </a:r>
            <a:r>
              <a:rPr lang="ja-JP" altLang="en-US" dirty="0">
                <a:latin typeface="+mn-ea"/>
              </a:rPr>
              <a:t>日</a:t>
            </a:r>
            <a:r>
              <a:rPr lang="en-US" altLang="ja-JP" dirty="0">
                <a:latin typeface="+mn-ea"/>
              </a:rPr>
              <a:t>(</a:t>
            </a:r>
            <a:r>
              <a:rPr lang="ja-JP" altLang="en-US" dirty="0">
                <a:latin typeface="+mn-ea"/>
              </a:rPr>
              <a:t>火</a:t>
            </a:r>
            <a:r>
              <a:rPr lang="en-US" altLang="ja-JP" dirty="0">
                <a:latin typeface="+mn-ea"/>
              </a:rPr>
              <a:t>)</a:t>
            </a:r>
            <a:r>
              <a:rPr lang="ja-JP" altLang="en-US" dirty="0">
                <a:latin typeface="+mn-ea"/>
              </a:rPr>
              <a:t>　</a:t>
            </a:r>
            <a:r>
              <a:rPr lang="en-US" altLang="ja-JP" dirty="0">
                <a:latin typeface="+mn-ea"/>
              </a:rPr>
              <a:t>18:00</a:t>
            </a:r>
            <a:r>
              <a:rPr lang="ja-JP" altLang="en-US" dirty="0">
                <a:latin typeface="+mn-ea"/>
              </a:rPr>
              <a:t>～</a:t>
            </a:r>
            <a:r>
              <a:rPr lang="en-US" altLang="ja-JP" dirty="0">
                <a:latin typeface="+mn-ea"/>
              </a:rPr>
              <a:t>22:00</a:t>
            </a:r>
          </a:p>
          <a:p>
            <a:endParaRPr lang="en-US" altLang="ja-JP" dirty="0">
              <a:latin typeface="+mn-ea"/>
            </a:endParaRPr>
          </a:p>
          <a:p>
            <a:r>
              <a:rPr lang="ja-JP" altLang="en-US" dirty="0">
                <a:latin typeface="+mn-ea"/>
              </a:rPr>
              <a:t>　</a:t>
            </a:r>
            <a:endParaRPr kumimoji="1" lang="en-US" altLang="ja-JP" dirty="0">
              <a:latin typeface="+mn-ea"/>
            </a:endParaRPr>
          </a:p>
        </p:txBody>
      </p:sp>
      <p:sp>
        <p:nvSpPr>
          <p:cNvPr id="5" name="テキスト ボックス 4">
            <a:extLst>
              <a:ext uri="{FF2B5EF4-FFF2-40B4-BE49-F238E27FC236}">
                <a16:creationId xmlns:a16="http://schemas.microsoft.com/office/drawing/2014/main" id="{CB089785-8455-6FB5-CC39-7AB5219A0ED2}"/>
              </a:ext>
            </a:extLst>
          </p:cNvPr>
          <p:cNvSpPr txBox="1"/>
          <p:nvPr/>
        </p:nvSpPr>
        <p:spPr>
          <a:xfrm>
            <a:off x="578992" y="3861569"/>
            <a:ext cx="9753600" cy="369332"/>
          </a:xfrm>
          <a:prstGeom prst="rect">
            <a:avLst/>
          </a:prstGeom>
          <a:noFill/>
        </p:spPr>
        <p:txBody>
          <a:bodyPr wrap="square" rtlCol="0">
            <a:spAutoFit/>
          </a:bodyPr>
          <a:lstStyle/>
          <a:p>
            <a:r>
              <a:rPr kumimoji="1" lang="ja-JP" altLang="en-US" dirty="0">
                <a:latin typeface="+mn-ea"/>
              </a:rPr>
              <a:t>以降のページにて、リリース内容のご説明を致します。</a:t>
            </a:r>
            <a:endParaRPr kumimoji="1" lang="ja-JP" altLang="en-US" dirty="0"/>
          </a:p>
        </p:txBody>
      </p:sp>
    </p:spTree>
    <p:extLst>
      <p:ext uri="{BB962C8B-B14F-4D97-AF65-F5344CB8AC3E}">
        <p14:creationId xmlns:p14="http://schemas.microsoft.com/office/powerpoint/2010/main" val="1376150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7D498-7192-029C-3A1C-9C6823BA0693}"/>
            </a:ext>
          </a:extLst>
        </p:cNvPr>
        <p:cNvGrpSpPr/>
        <p:nvPr/>
      </p:nvGrpSpPr>
      <p:grpSpPr>
        <a:xfrm>
          <a:off x="0" y="0"/>
          <a:ext cx="0" cy="0"/>
          <a:chOff x="0" y="0"/>
          <a:chExt cx="0" cy="0"/>
        </a:xfrm>
      </p:grpSpPr>
      <p:graphicFrame>
        <p:nvGraphicFramePr>
          <p:cNvPr id="10" name="表 5">
            <a:extLst>
              <a:ext uri="{FF2B5EF4-FFF2-40B4-BE49-F238E27FC236}">
                <a16:creationId xmlns:a16="http://schemas.microsoft.com/office/drawing/2014/main" id="{77CEEB9B-C5A5-DF6F-5F30-073BA88A4330}"/>
              </a:ext>
            </a:extLst>
          </p:cNvPr>
          <p:cNvGraphicFramePr>
            <a:graphicFrameLocks noGrp="1"/>
          </p:cNvGraphicFramePr>
          <p:nvPr>
            <p:extLst>
              <p:ext uri="{D42A27DB-BD31-4B8C-83A1-F6EECF244321}">
                <p14:modId xmlns:p14="http://schemas.microsoft.com/office/powerpoint/2010/main" val="2419609894"/>
              </p:ext>
            </p:extLst>
          </p:nvPr>
        </p:nvGraphicFramePr>
        <p:xfrm>
          <a:off x="497711" y="1245326"/>
          <a:ext cx="11558454" cy="5335227"/>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671919">
                  <a:extLst>
                    <a:ext uri="{9D8B030D-6E8A-4147-A177-3AD203B41FA5}">
                      <a16:colId xmlns:a16="http://schemas.microsoft.com/office/drawing/2014/main" val="134053511"/>
                    </a:ext>
                  </a:extLst>
                </a:gridCol>
                <a:gridCol w="9145014">
                  <a:extLst>
                    <a:ext uri="{9D8B030D-6E8A-4147-A177-3AD203B41FA5}">
                      <a16:colId xmlns:a16="http://schemas.microsoft.com/office/drawing/2014/main" val="3343669445"/>
                    </a:ext>
                  </a:extLst>
                </a:gridCol>
              </a:tblGrid>
              <a:tr h="442339">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4892888">
                <a:tc>
                  <a:txBody>
                    <a:bodyPr/>
                    <a:lstStyle/>
                    <a:p>
                      <a:pPr algn="ctr"/>
                      <a:r>
                        <a:rPr kumimoji="1" lang="ja-JP" altLang="en-US" sz="1800" dirty="0">
                          <a:solidFill>
                            <a:schemeClr val="tx1"/>
                          </a:solidFill>
                          <a:latin typeface="+mn-ea"/>
                          <a:ea typeface="+mn-ea"/>
                        </a:rPr>
                        <a:t>１</a:t>
                      </a:r>
                    </a:p>
                  </a:txBody>
                  <a:tcPr anchor="ctr">
                    <a:solidFill>
                      <a:schemeClr val="bg1"/>
                    </a:solidFill>
                  </a:tcPr>
                </a:tc>
                <a:tc>
                  <a:txBody>
                    <a:bodyPr/>
                    <a:lstStyle/>
                    <a:p>
                      <a:pPr lvl="0" algn="ctr">
                        <a:lnSpc>
                          <a:spcPct val="100000"/>
                        </a:lnSpc>
                        <a:spcBef>
                          <a:spcPts val="0"/>
                        </a:spcBef>
                        <a:spcAft>
                          <a:spcPts val="0"/>
                        </a:spcAft>
                        <a:buNone/>
                      </a:pPr>
                      <a:r>
                        <a:rPr kumimoji="1" lang="ja-JP" altLang="en-US" sz="1800" kern="1200" dirty="0">
                          <a:solidFill>
                            <a:schemeClr val="tx1"/>
                          </a:solidFill>
                          <a:effectLst/>
                          <a:latin typeface="+mn-lt"/>
                          <a:ea typeface="+mn-ea"/>
                          <a:cs typeface="+mn-cs"/>
                        </a:rPr>
                        <a:t>設定</a:t>
                      </a:r>
                      <a:r>
                        <a:rPr kumimoji="1" lang="ja-JP" altLang="ja-JP" sz="1800" kern="1200" dirty="0">
                          <a:solidFill>
                            <a:schemeClr val="tx1"/>
                          </a:solidFill>
                          <a:effectLst/>
                          <a:latin typeface="+mn-lt"/>
                          <a:ea typeface="+mn-ea"/>
                          <a:cs typeface="+mn-cs"/>
                        </a:rPr>
                        <a:t>メニューの構成変更</a:t>
                      </a:r>
                      <a:endParaRPr lang="ja-JP" sz="1800" b="0" i="0" u="none" strike="noStrike" kern="1200" baseline="0" noProof="0" dirty="0">
                        <a:solidFill>
                          <a:srgbClr val="000000"/>
                        </a:solidFill>
                        <a:effectLst/>
                        <a:latin typeface="游ゴシック"/>
                        <a:ea typeface="游ゴシック"/>
                      </a:endParaRPr>
                    </a:p>
                  </a:txBody>
                  <a:tcPr anchor="ctr">
                    <a:solidFill>
                      <a:schemeClr val="bg1"/>
                    </a:solidFill>
                  </a:tcPr>
                </a:tc>
                <a:tc>
                  <a:txBody>
                    <a:bodyPr/>
                    <a:lstStyle/>
                    <a:p>
                      <a:pPr marL="177165" indent="-177165">
                        <a:buFont typeface="Arial" panose="020B0604020202020204" pitchFamily="34" charset="0"/>
                        <a:buChar char="•"/>
                      </a:pPr>
                      <a:r>
                        <a:rPr kumimoji="1" lang="ja-JP" altLang="en-US" sz="1800" b="0" i="0" kern="1200" baseline="0" dirty="0">
                          <a:solidFill>
                            <a:schemeClr val="tx1"/>
                          </a:solidFill>
                          <a:effectLst/>
                          <a:latin typeface="+mn-ea"/>
                          <a:ea typeface="+mn-ea"/>
                          <a:cs typeface="+mn-cs"/>
                        </a:rPr>
                        <a:t>概要：</a:t>
                      </a:r>
                      <a:r>
                        <a:rPr kumimoji="1" lang="ja-JP" altLang="ja-JP" sz="1800" kern="1200" dirty="0">
                          <a:solidFill>
                            <a:schemeClr val="tx1"/>
                          </a:solidFill>
                          <a:effectLst/>
                          <a:latin typeface="+mn-ea"/>
                          <a:ea typeface="+mn-ea"/>
                          <a:cs typeface="+mn-cs"/>
                        </a:rPr>
                        <a:t>設定メニューの構成</a:t>
                      </a:r>
                      <a:r>
                        <a:rPr kumimoji="1" lang="ja-JP" altLang="en-US" sz="1800" kern="1200" dirty="0">
                          <a:solidFill>
                            <a:schemeClr val="tx1"/>
                          </a:solidFill>
                          <a:effectLst/>
                          <a:latin typeface="+mn-ea"/>
                          <a:ea typeface="+mn-ea"/>
                          <a:cs typeface="+mn-cs"/>
                        </a:rPr>
                        <a:t>を</a:t>
                      </a:r>
                      <a:r>
                        <a:rPr kumimoji="1" lang="ja-JP" altLang="ja-JP" sz="1800" kern="1200" dirty="0">
                          <a:solidFill>
                            <a:schemeClr val="tx1"/>
                          </a:solidFill>
                          <a:effectLst/>
                          <a:latin typeface="+mn-ea"/>
                          <a:ea typeface="+mn-ea"/>
                          <a:cs typeface="+mn-cs"/>
                        </a:rPr>
                        <a:t>変更</a:t>
                      </a:r>
                      <a:endParaRPr kumimoji="1" lang="en-US" altLang="ja-JP" sz="1800" kern="1200" dirty="0">
                        <a:solidFill>
                          <a:schemeClr val="tx1"/>
                        </a:solidFill>
                        <a:effectLst/>
                        <a:latin typeface="+mn-ea"/>
                        <a:ea typeface="+mn-ea"/>
                        <a:cs typeface="+mn-cs"/>
                      </a:endParaRPr>
                    </a:p>
                    <a:p>
                      <a:pPr marL="177165" indent="-177165">
                        <a:buFont typeface="Arial" panose="020B0604020202020204" pitchFamily="34" charset="0"/>
                        <a:buChar char="•"/>
                      </a:pPr>
                      <a:r>
                        <a:rPr kumimoji="1" lang="ja-JP" altLang="en-US" sz="1800" b="0" i="0" kern="1200" baseline="0" dirty="0">
                          <a:solidFill>
                            <a:schemeClr val="tx1"/>
                          </a:solidFill>
                          <a:effectLst/>
                          <a:latin typeface="+mn-ea"/>
                          <a:ea typeface="+mn-ea"/>
                          <a:cs typeface="+mn-cs"/>
                        </a:rPr>
                        <a:t>詳細：</a:t>
                      </a:r>
                      <a:r>
                        <a:rPr lang="ja-JP" altLang="en-US" sz="1800" dirty="0">
                          <a:latin typeface="+mn-ea"/>
                          <a:ea typeface="+mn-ea"/>
                        </a:rPr>
                        <a:t>全国マップ画面および現場詳細画面の上部に表示される設定メニューが、</a:t>
                      </a:r>
                      <a:endParaRPr lang="en-US" altLang="ja-JP" sz="1800" dirty="0">
                        <a:latin typeface="+mn-ea"/>
                        <a:ea typeface="+mn-ea"/>
                      </a:endParaRPr>
                    </a:p>
                    <a:p>
                      <a:pPr marL="0" indent="0">
                        <a:buFont typeface="Arial" panose="020B0604020202020204" pitchFamily="34" charset="0"/>
                        <a:buNone/>
                      </a:pPr>
                      <a:r>
                        <a:rPr lang="ja-JP" altLang="en-US" sz="1800" dirty="0">
                          <a:latin typeface="+mn-ea"/>
                          <a:ea typeface="+mn-ea"/>
                        </a:rPr>
                        <a:t>　　　　以下の内容に変更します。</a:t>
                      </a:r>
                      <a:endParaRPr lang="en-US" altLang="ja-JP" sz="1800" dirty="0">
                        <a:latin typeface="+mn-ea"/>
                        <a:ea typeface="+mn-ea"/>
                      </a:endParaRPr>
                    </a:p>
                    <a:p>
                      <a:pPr marL="0" indent="0">
                        <a:buFont typeface="Arial" panose="020B0604020202020204" pitchFamily="34" charset="0"/>
                        <a:buNone/>
                      </a:pPr>
                      <a:r>
                        <a:rPr lang="ja-JP" altLang="en-US" sz="1800" dirty="0">
                          <a:latin typeface="+mn-ea"/>
                          <a:ea typeface="+mn-ea"/>
                        </a:rPr>
                        <a:t>　　　　・？のアイコン　　：ヘルプ画面が開く</a:t>
                      </a:r>
                      <a:endParaRPr lang="en-US" altLang="ja-JP" sz="18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800" dirty="0">
                          <a:latin typeface="+mn-ea"/>
                          <a:ea typeface="+mn-ea"/>
                        </a:rPr>
                        <a:t>　　　　・歯車のアイコン　：一般設定メニュー画面が開く</a:t>
                      </a:r>
                      <a:endParaRPr lang="en-US" altLang="ja-JP" sz="18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800" dirty="0">
                          <a:latin typeface="+mn-ea"/>
                          <a:ea typeface="+mn-ea"/>
                        </a:rPr>
                        <a:t>　　　　・人のアイコン　　：ユーザーメニュー画面が開く</a:t>
                      </a:r>
                      <a:endParaRPr lang="en-US" altLang="ja-JP" sz="18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800" dirty="0">
                          <a:latin typeface="+mn-ea"/>
                          <a:ea typeface="+mn-ea"/>
                        </a:rPr>
                        <a:t>　　　　・スライドメニュー：右パネルを開閉する</a:t>
                      </a:r>
                      <a:endParaRPr lang="en-US" altLang="ja-JP" sz="1800" dirty="0">
                        <a:latin typeface="+mn-ea"/>
                        <a:ea typeface="+mn-ea"/>
                      </a:endParaRPr>
                    </a:p>
                    <a:p>
                      <a:pPr marL="0" indent="0">
                        <a:buFont typeface="Arial" panose="020B0604020202020204" pitchFamily="34" charset="0"/>
                        <a:buNone/>
                      </a:pPr>
                      <a:r>
                        <a:rPr lang="ja-JP" altLang="en-US" sz="1800" dirty="0">
                          <a:latin typeface="+mn-ea"/>
                          <a:ea typeface="+mn-ea"/>
                        </a:rPr>
                        <a:t>　　　　そのため、画面の構成が以下のように変更されます。</a:t>
                      </a:r>
                      <a:endParaRPr kumimoji="1" lang="en-US" altLang="ja-JP" sz="1800" b="0" i="0" kern="1200" baseline="0" dirty="0">
                        <a:solidFill>
                          <a:schemeClr val="tx1"/>
                        </a:solidFill>
                        <a:effectLst/>
                        <a:latin typeface="+mn-ea"/>
                        <a:ea typeface="+mn-ea"/>
                        <a:cs typeface="+mn-cs"/>
                      </a:endParaRPr>
                    </a:p>
                  </a:txBody>
                  <a:tcPr>
                    <a:solidFill>
                      <a:schemeClr val="bg1"/>
                    </a:solidFill>
                  </a:tcPr>
                </a:tc>
                <a:extLst>
                  <a:ext uri="{0D108BD9-81ED-4DB2-BD59-A6C34878D82A}">
                    <a16:rowId xmlns:a16="http://schemas.microsoft.com/office/drawing/2014/main" val="1817764507"/>
                  </a:ext>
                </a:extLst>
              </a:tr>
            </a:tbl>
          </a:graphicData>
        </a:graphic>
      </p:graphicFrame>
      <p:sp>
        <p:nvSpPr>
          <p:cNvPr id="3" name="テキスト プレースホルダー 1">
            <a:extLst>
              <a:ext uri="{FF2B5EF4-FFF2-40B4-BE49-F238E27FC236}">
                <a16:creationId xmlns:a16="http://schemas.microsoft.com/office/drawing/2014/main" id="{66B74157-7CBB-2BAC-ADB5-B849F99DF4E3}"/>
              </a:ext>
            </a:extLst>
          </p:cNvPr>
          <p:cNvSpPr txBox="1">
            <a:spLocks/>
          </p:cNvSpPr>
          <p:nvPr/>
        </p:nvSpPr>
        <p:spPr>
          <a:xfrm>
            <a:off x="2264833" y="181587"/>
            <a:ext cx="8153400" cy="388031"/>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游ゴシック Medium" panose="020B0500000000000000" pitchFamily="50" charset="-128"/>
                <a:ea typeface="游ゴシック Medium" panose="020B0500000000000000" pitchFamily="50"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b="0" dirty="0">
                <a:solidFill>
                  <a:srgbClr val="265180"/>
                </a:solidFill>
                <a:latin typeface="+mn-ea"/>
                <a:ea typeface="+mn-ea"/>
              </a:rPr>
              <a:t>リリース項目一覧</a:t>
            </a:r>
          </a:p>
        </p:txBody>
      </p:sp>
      <p:sp>
        <p:nvSpPr>
          <p:cNvPr id="6" name="テキスト ボックス 5">
            <a:extLst>
              <a:ext uri="{FF2B5EF4-FFF2-40B4-BE49-F238E27FC236}">
                <a16:creationId xmlns:a16="http://schemas.microsoft.com/office/drawing/2014/main" id="{492EE6B9-5B53-D95F-59A9-D1D7310752E1}"/>
              </a:ext>
            </a:extLst>
          </p:cNvPr>
          <p:cNvSpPr txBox="1"/>
          <p:nvPr/>
        </p:nvSpPr>
        <p:spPr>
          <a:xfrm>
            <a:off x="2987038" y="4092404"/>
            <a:ext cx="4601528" cy="369332"/>
          </a:xfrm>
          <a:prstGeom prst="rect">
            <a:avLst/>
          </a:prstGeom>
          <a:noFill/>
        </p:spPr>
        <p:txBody>
          <a:bodyPr wrap="square" rtlCol="0">
            <a:spAutoFit/>
          </a:bodyPr>
          <a:lstStyle/>
          <a:p>
            <a:r>
              <a:rPr kumimoji="1" lang="ja-JP" altLang="en-US" dirty="0">
                <a:latin typeface="+mn-ea"/>
              </a:rPr>
              <a:t>＜従来の設定メニューの構成＞</a:t>
            </a:r>
            <a:endParaRPr kumimoji="1" lang="ja-JP" altLang="en-US" dirty="0"/>
          </a:p>
        </p:txBody>
      </p:sp>
      <p:sp>
        <p:nvSpPr>
          <p:cNvPr id="12" name="テキスト ボックス 11">
            <a:extLst>
              <a:ext uri="{FF2B5EF4-FFF2-40B4-BE49-F238E27FC236}">
                <a16:creationId xmlns:a16="http://schemas.microsoft.com/office/drawing/2014/main" id="{0FCFE517-184B-A780-0AE0-962964260717}"/>
              </a:ext>
            </a:extLst>
          </p:cNvPr>
          <p:cNvSpPr txBox="1"/>
          <p:nvPr/>
        </p:nvSpPr>
        <p:spPr>
          <a:xfrm>
            <a:off x="2995746" y="5358854"/>
            <a:ext cx="3753396" cy="369332"/>
          </a:xfrm>
          <a:prstGeom prst="rect">
            <a:avLst/>
          </a:prstGeom>
          <a:noFill/>
        </p:spPr>
        <p:txBody>
          <a:bodyPr wrap="square" rtlCol="0">
            <a:spAutoFit/>
          </a:bodyPr>
          <a:lstStyle/>
          <a:p>
            <a:r>
              <a:rPr kumimoji="1" lang="ja-JP" altLang="en-US" dirty="0">
                <a:latin typeface="+mn-ea"/>
              </a:rPr>
              <a:t>＜改修後</a:t>
            </a:r>
            <a:r>
              <a:rPr kumimoji="1" lang="ja-JP" altLang="en-US" b="0" i="0" kern="1200" baseline="0" dirty="0">
                <a:solidFill>
                  <a:schemeClr val="tx1"/>
                </a:solidFill>
                <a:effectLst/>
                <a:latin typeface="+mn-lt"/>
                <a:ea typeface="+mn-ea"/>
                <a:cs typeface="+mn-cs"/>
              </a:rPr>
              <a:t>の</a:t>
            </a:r>
            <a:r>
              <a:rPr kumimoji="1" lang="ja-JP" altLang="en-US" dirty="0">
                <a:latin typeface="+mn-ea"/>
              </a:rPr>
              <a:t>設定メニューの構成＞</a:t>
            </a:r>
            <a:endParaRPr kumimoji="1" lang="ja-JP" altLang="en-US" dirty="0"/>
          </a:p>
        </p:txBody>
      </p:sp>
      <p:pic>
        <p:nvPicPr>
          <p:cNvPr id="14" name="図 13" descr="ダイアグラム が含まれている画像&#10;&#10;自動的に生成された説明">
            <a:extLst>
              <a:ext uri="{FF2B5EF4-FFF2-40B4-BE49-F238E27FC236}">
                <a16:creationId xmlns:a16="http://schemas.microsoft.com/office/drawing/2014/main" id="{F89DB091-FEC3-619C-5BB8-05BFE05B3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2612" y="4461736"/>
            <a:ext cx="4505954" cy="752580"/>
          </a:xfrm>
          <a:prstGeom prst="rect">
            <a:avLst/>
          </a:prstGeom>
        </p:spPr>
      </p:pic>
      <p:pic>
        <p:nvPicPr>
          <p:cNvPr id="16" name="図 15">
            <a:extLst>
              <a:ext uri="{FF2B5EF4-FFF2-40B4-BE49-F238E27FC236}">
                <a16:creationId xmlns:a16="http://schemas.microsoft.com/office/drawing/2014/main" id="{EC9930DE-D79C-3CE2-9D6F-646C26CC96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612" y="5728672"/>
            <a:ext cx="4505954" cy="615720"/>
          </a:xfrm>
          <a:prstGeom prst="rect">
            <a:avLst/>
          </a:prstGeom>
        </p:spPr>
      </p:pic>
      <p:pic>
        <p:nvPicPr>
          <p:cNvPr id="4" name="図 3">
            <a:extLst>
              <a:ext uri="{FF2B5EF4-FFF2-40B4-BE49-F238E27FC236}">
                <a16:creationId xmlns:a16="http://schemas.microsoft.com/office/drawing/2014/main" id="{C1C66AD7-B429-2ADE-A794-E230EB8B03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4421" y="3429000"/>
            <a:ext cx="1486107" cy="304843"/>
          </a:xfrm>
          <a:prstGeom prst="rect">
            <a:avLst/>
          </a:prstGeom>
        </p:spPr>
      </p:pic>
      <p:sp>
        <p:nvSpPr>
          <p:cNvPr id="5" name="正方形/長方形 4">
            <a:extLst>
              <a:ext uri="{FF2B5EF4-FFF2-40B4-BE49-F238E27FC236}">
                <a16:creationId xmlns:a16="http://schemas.microsoft.com/office/drawing/2014/main" id="{C4D5715C-709B-5761-D65A-707532F041B2}"/>
              </a:ext>
            </a:extLst>
          </p:cNvPr>
          <p:cNvSpPr/>
          <p:nvPr/>
        </p:nvSpPr>
        <p:spPr>
          <a:xfrm>
            <a:off x="5965371" y="4595014"/>
            <a:ext cx="1515292" cy="48642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C689963B-F3BF-73C8-9D19-2C9931423541}"/>
              </a:ext>
            </a:extLst>
          </p:cNvPr>
          <p:cNvSpPr/>
          <p:nvPr/>
        </p:nvSpPr>
        <p:spPr>
          <a:xfrm>
            <a:off x="5212080" y="5791200"/>
            <a:ext cx="2268583" cy="49718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50152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E9C18-58BF-A126-3D36-3B816E8F676B}"/>
            </a:ext>
          </a:extLst>
        </p:cNvPr>
        <p:cNvGrpSpPr/>
        <p:nvPr/>
      </p:nvGrpSpPr>
      <p:grpSpPr>
        <a:xfrm>
          <a:off x="0" y="0"/>
          <a:ext cx="0" cy="0"/>
          <a:chOff x="0" y="0"/>
          <a:chExt cx="0" cy="0"/>
        </a:xfrm>
      </p:grpSpPr>
      <p:graphicFrame>
        <p:nvGraphicFramePr>
          <p:cNvPr id="10" name="表 5">
            <a:extLst>
              <a:ext uri="{FF2B5EF4-FFF2-40B4-BE49-F238E27FC236}">
                <a16:creationId xmlns:a16="http://schemas.microsoft.com/office/drawing/2014/main" id="{3DC49456-E152-46BE-5D84-920CA22B53E9}"/>
              </a:ext>
            </a:extLst>
          </p:cNvPr>
          <p:cNvGraphicFramePr>
            <a:graphicFrameLocks noGrp="1"/>
          </p:cNvGraphicFramePr>
          <p:nvPr>
            <p:extLst>
              <p:ext uri="{D42A27DB-BD31-4B8C-83A1-F6EECF244321}">
                <p14:modId xmlns:p14="http://schemas.microsoft.com/office/powerpoint/2010/main" val="2164935446"/>
              </p:ext>
            </p:extLst>
          </p:nvPr>
        </p:nvGraphicFramePr>
        <p:xfrm>
          <a:off x="497711" y="1263988"/>
          <a:ext cx="11558454" cy="5335227"/>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32568">
                  <a:extLst>
                    <a:ext uri="{9D8B030D-6E8A-4147-A177-3AD203B41FA5}">
                      <a16:colId xmlns:a16="http://schemas.microsoft.com/office/drawing/2014/main" val="134053511"/>
                    </a:ext>
                  </a:extLst>
                </a:gridCol>
                <a:gridCol w="9084365">
                  <a:extLst>
                    <a:ext uri="{9D8B030D-6E8A-4147-A177-3AD203B41FA5}">
                      <a16:colId xmlns:a16="http://schemas.microsoft.com/office/drawing/2014/main" val="3343669445"/>
                    </a:ext>
                  </a:extLst>
                </a:gridCol>
              </a:tblGrid>
              <a:tr h="442339">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4892888">
                <a:tc>
                  <a:txBody>
                    <a:bodyPr/>
                    <a:lstStyle/>
                    <a:p>
                      <a:pPr algn="ctr"/>
                      <a:r>
                        <a:rPr kumimoji="1" lang="en-US" altLang="ja-JP" sz="1800" dirty="0">
                          <a:solidFill>
                            <a:schemeClr val="tx1"/>
                          </a:solidFill>
                          <a:latin typeface="+mn-ea"/>
                          <a:ea typeface="+mn-ea"/>
                        </a:rPr>
                        <a:t>1-1</a:t>
                      </a:r>
                      <a:endParaRPr kumimoji="1" lang="ja-JP" altLang="en-US" sz="1800" dirty="0">
                        <a:solidFill>
                          <a:schemeClr val="tx1"/>
                        </a:solidFill>
                        <a:latin typeface="+mn-ea"/>
                        <a:ea typeface="+mn-ea"/>
                      </a:endParaRPr>
                    </a:p>
                  </a:txBody>
                  <a:tcPr anchor="ctr">
                    <a:solidFill>
                      <a:schemeClr val="bg1"/>
                    </a:solidFill>
                  </a:tcPr>
                </a:tc>
                <a:tc>
                  <a:txBody>
                    <a:bodyPr/>
                    <a:lstStyle/>
                    <a:p>
                      <a:pPr lvl="0" algn="ctr">
                        <a:lnSpc>
                          <a:spcPct val="100000"/>
                        </a:lnSpc>
                        <a:spcBef>
                          <a:spcPts val="0"/>
                        </a:spcBef>
                        <a:spcAft>
                          <a:spcPts val="0"/>
                        </a:spcAft>
                        <a:buNone/>
                      </a:pPr>
                      <a:r>
                        <a:rPr lang="ja-JP" altLang="en-US" sz="1800" b="0" i="0" u="none" strike="noStrike" kern="1200" baseline="0" noProof="0" dirty="0">
                          <a:solidFill>
                            <a:srgbClr val="000000"/>
                          </a:solidFill>
                          <a:effectLst/>
                          <a:latin typeface="+mn-ea"/>
                          <a:ea typeface="+mn-ea"/>
                        </a:rPr>
                        <a:t>ヘルプ画面</a:t>
                      </a:r>
                      <a:br>
                        <a:rPr lang="en-US" altLang="ja-JP" sz="1800" b="0" i="0" u="none" strike="noStrike" kern="1200" baseline="0" noProof="0" dirty="0">
                          <a:solidFill>
                            <a:srgbClr val="000000"/>
                          </a:solidFill>
                          <a:effectLst/>
                          <a:latin typeface="+mn-ea"/>
                          <a:ea typeface="+mn-ea"/>
                        </a:rPr>
                      </a:br>
                      <a:r>
                        <a:rPr lang="ja-JP" altLang="en-US" sz="1800" b="0" i="0" u="none" strike="noStrike" kern="1200" baseline="0" noProof="0" dirty="0">
                          <a:solidFill>
                            <a:srgbClr val="000000"/>
                          </a:solidFill>
                          <a:effectLst/>
                          <a:latin typeface="+mn-ea"/>
                          <a:ea typeface="+mn-ea"/>
                        </a:rPr>
                        <a:t>の説明</a:t>
                      </a:r>
                      <a:endParaRPr lang="en-US" sz="1800" b="0" i="0" u="none" strike="noStrike" kern="1200" baseline="0" noProof="0" dirty="0">
                        <a:solidFill>
                          <a:srgbClr val="000000"/>
                        </a:solidFill>
                        <a:effectLst/>
                        <a:latin typeface="+mn-ea"/>
                        <a:ea typeface="+mn-ea"/>
                      </a:endParaRPr>
                    </a:p>
                  </a:txBody>
                  <a:tcPr anchor="ctr">
                    <a:solidFill>
                      <a:schemeClr val="bg1"/>
                    </a:solidFill>
                  </a:tcPr>
                </a:tc>
                <a:tc>
                  <a:txBody>
                    <a:bodyPr/>
                    <a:lstStyle/>
                    <a:p>
                      <a:pPr marL="177165" indent="-177165">
                        <a:buFont typeface="Arial" panose="020B0604020202020204" pitchFamily="34" charset="0"/>
                        <a:buChar char="•"/>
                      </a:pPr>
                      <a:r>
                        <a:rPr kumimoji="1" lang="ja-JP" altLang="en-US" sz="1800" b="0" i="0" kern="1200" baseline="0" dirty="0">
                          <a:solidFill>
                            <a:schemeClr val="tx1"/>
                          </a:solidFill>
                          <a:effectLst/>
                          <a:latin typeface="+mn-ea"/>
                          <a:ea typeface="+mn-ea"/>
                          <a:cs typeface="+mn-cs"/>
                        </a:rPr>
                        <a:t>概要：ヘルプ画面についての説明</a:t>
                      </a:r>
                      <a:endParaRPr kumimoji="1" lang="en-US" altLang="ja-JP" sz="1800" b="0" i="0" kern="1200" baseline="0" dirty="0">
                        <a:solidFill>
                          <a:schemeClr val="tx1"/>
                        </a:solidFill>
                        <a:effectLst/>
                        <a:latin typeface="+mn-ea"/>
                        <a:ea typeface="+mn-ea"/>
                        <a:cs typeface="+mn-cs"/>
                      </a:endParaRPr>
                    </a:p>
                    <a:p>
                      <a:pPr marL="177165" marR="0" lvl="0" indent="-17716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kern="1200" baseline="0" dirty="0">
                          <a:solidFill>
                            <a:schemeClr val="tx1"/>
                          </a:solidFill>
                          <a:effectLst/>
                          <a:latin typeface="+mn-ea"/>
                          <a:ea typeface="+mn-ea"/>
                          <a:cs typeface="+mn-cs"/>
                        </a:rPr>
                        <a:t>詳細：ヘルプ画面は</a:t>
                      </a:r>
                      <a:r>
                        <a:rPr lang="ja-JP" altLang="en-US" dirty="0">
                          <a:latin typeface="+mn-ea"/>
                          <a:ea typeface="+mn-ea"/>
                        </a:rPr>
                        <a:t>システムの使い方に困ったときにお問い合わせできる情報を</a:t>
                      </a:r>
                      <a:br>
                        <a:rPr lang="en-US" altLang="ja-JP" dirty="0">
                          <a:latin typeface="+mn-ea"/>
                          <a:ea typeface="+mn-ea"/>
                        </a:rPr>
                      </a:br>
                      <a:r>
                        <a:rPr lang="ja-JP" altLang="en-US" dirty="0">
                          <a:latin typeface="+mn-ea"/>
                          <a:ea typeface="+mn-ea"/>
                        </a:rPr>
                        <a:t>　　　提供する画面です。以下のお問い合わせ情報とボタンが追加されます。</a:t>
                      </a:r>
                      <a:br>
                        <a:rPr lang="en-US" altLang="ja-JP" dirty="0">
                          <a:latin typeface="+mn-ea"/>
                          <a:ea typeface="+mn-ea"/>
                        </a:rPr>
                      </a:br>
                      <a:r>
                        <a:rPr lang="ja-JP" altLang="en-US" dirty="0">
                          <a:latin typeface="+mn-ea"/>
                          <a:ea typeface="+mn-ea"/>
                        </a:rPr>
                        <a:t>　　　　・電話番号</a:t>
                      </a:r>
                      <a:br>
                        <a:rPr lang="en-US" altLang="ja-JP" dirty="0">
                          <a:latin typeface="+mn-ea"/>
                          <a:ea typeface="+mn-ea"/>
                        </a:rPr>
                      </a:br>
                      <a:r>
                        <a:rPr lang="ja-JP" altLang="en-US" dirty="0">
                          <a:latin typeface="+mn-ea"/>
                          <a:ea typeface="+mn-ea"/>
                        </a:rPr>
                        <a:t>　　　　・</a:t>
                      </a:r>
                      <a:r>
                        <a:rPr lang="en-US" altLang="ja-JP" dirty="0">
                          <a:latin typeface="+mn-ea"/>
                          <a:ea typeface="+mn-ea"/>
                        </a:rPr>
                        <a:t>LINE</a:t>
                      </a:r>
                      <a:r>
                        <a:rPr lang="ja-JP" altLang="en-US" dirty="0">
                          <a:latin typeface="+mn-ea"/>
                          <a:ea typeface="+mn-ea"/>
                        </a:rPr>
                        <a:t>によるサポート</a:t>
                      </a:r>
                      <a:br>
                        <a:rPr lang="en-US" altLang="ja-JP" dirty="0">
                          <a:latin typeface="+mn-ea"/>
                          <a:ea typeface="+mn-ea"/>
                        </a:rPr>
                      </a:br>
                      <a:r>
                        <a:rPr lang="ja-JP" altLang="en-US" dirty="0">
                          <a:latin typeface="+mn-ea"/>
                          <a:ea typeface="+mn-ea"/>
                        </a:rPr>
                        <a:t>　　　　・リクエストを送る：リクエストフォーム画面が開く</a:t>
                      </a:r>
                      <a:br>
                        <a:rPr lang="en-US" altLang="ja-JP" dirty="0">
                          <a:latin typeface="+mn-ea"/>
                          <a:ea typeface="+mn-ea"/>
                        </a:rPr>
                      </a:br>
                      <a:r>
                        <a:rPr lang="ja-JP" altLang="en-US" dirty="0">
                          <a:latin typeface="+mn-ea"/>
                          <a:ea typeface="+mn-ea"/>
                        </a:rPr>
                        <a:t>　　　　・</a:t>
                      </a:r>
                      <a:r>
                        <a:rPr lang="en-US" altLang="ja-JP" dirty="0">
                          <a:latin typeface="+mn-ea"/>
                          <a:ea typeface="+mn-ea"/>
                        </a:rPr>
                        <a:t>FAQ</a:t>
                      </a:r>
                      <a:r>
                        <a:rPr lang="ja-JP" altLang="en-US" dirty="0">
                          <a:latin typeface="+mn-ea"/>
                          <a:ea typeface="+mn-ea"/>
                        </a:rPr>
                        <a:t>サイトで確認：</a:t>
                      </a:r>
                      <a:r>
                        <a:rPr lang="en-US" altLang="ja-JP" dirty="0">
                          <a:latin typeface="+mn-ea"/>
                          <a:ea typeface="+mn-ea"/>
                        </a:rPr>
                        <a:t>FAQ</a:t>
                      </a:r>
                      <a:r>
                        <a:rPr lang="ja-JP" altLang="en-US" dirty="0">
                          <a:latin typeface="+mn-ea"/>
                          <a:ea typeface="+mn-ea"/>
                        </a:rPr>
                        <a:t>画面が開く</a:t>
                      </a:r>
                      <a:br>
                        <a:rPr lang="en-US" altLang="ja-JP" dirty="0">
                          <a:latin typeface="+mn-ea"/>
                          <a:ea typeface="+mn-ea"/>
                        </a:rPr>
                      </a:br>
                      <a:r>
                        <a:rPr lang="ja-JP" altLang="en-US" dirty="0">
                          <a:latin typeface="+mn-ea"/>
                          <a:ea typeface="+mn-ea"/>
                        </a:rPr>
                        <a:t>　　　</a:t>
                      </a:r>
                      <a:r>
                        <a:rPr lang="en-US" altLang="ja-JP" dirty="0">
                          <a:solidFill>
                            <a:srgbClr val="FF0000"/>
                          </a:solidFill>
                          <a:latin typeface="+mn-ea"/>
                          <a:ea typeface="+mn-ea"/>
                        </a:rPr>
                        <a:t>※QR</a:t>
                      </a:r>
                      <a:r>
                        <a:rPr lang="ja-JP" altLang="en-US" dirty="0">
                          <a:solidFill>
                            <a:srgbClr val="FF0000"/>
                          </a:solidFill>
                          <a:latin typeface="+mn-ea"/>
                          <a:ea typeface="+mn-ea"/>
                        </a:rPr>
                        <a:t>コードを読み込みでも上記の画面が開く</a:t>
                      </a:r>
                      <a:endParaRPr kumimoji="1" lang="en-US" altLang="ja-JP" sz="1800" b="0" i="0" kern="1200" baseline="0" dirty="0">
                        <a:solidFill>
                          <a:srgbClr val="FF0000"/>
                        </a:solidFill>
                        <a:effectLst/>
                        <a:latin typeface="+mn-ea"/>
                        <a:ea typeface="+mn-ea"/>
                        <a:cs typeface="+mn-cs"/>
                      </a:endParaRPr>
                    </a:p>
                  </a:txBody>
                  <a:tcPr>
                    <a:solidFill>
                      <a:schemeClr val="bg1"/>
                    </a:solidFill>
                  </a:tcPr>
                </a:tc>
                <a:extLst>
                  <a:ext uri="{0D108BD9-81ED-4DB2-BD59-A6C34878D82A}">
                    <a16:rowId xmlns:a16="http://schemas.microsoft.com/office/drawing/2014/main" val="1817764507"/>
                  </a:ext>
                </a:extLst>
              </a:tr>
            </a:tbl>
          </a:graphicData>
        </a:graphic>
      </p:graphicFrame>
      <p:sp>
        <p:nvSpPr>
          <p:cNvPr id="3" name="テキスト プレースホルダー 1">
            <a:extLst>
              <a:ext uri="{FF2B5EF4-FFF2-40B4-BE49-F238E27FC236}">
                <a16:creationId xmlns:a16="http://schemas.microsoft.com/office/drawing/2014/main" id="{6EC49908-8406-FC43-8518-E232598E21D0}"/>
              </a:ext>
            </a:extLst>
          </p:cNvPr>
          <p:cNvSpPr txBox="1">
            <a:spLocks/>
          </p:cNvSpPr>
          <p:nvPr/>
        </p:nvSpPr>
        <p:spPr>
          <a:xfrm>
            <a:off x="2264833" y="181587"/>
            <a:ext cx="8153400" cy="388031"/>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游ゴシック Medium" panose="020B0500000000000000" pitchFamily="50" charset="-128"/>
                <a:ea typeface="游ゴシック Medium" panose="020B0500000000000000" pitchFamily="50"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b="0" dirty="0">
                <a:solidFill>
                  <a:srgbClr val="265180"/>
                </a:solidFill>
                <a:latin typeface="+mn-ea"/>
                <a:ea typeface="+mn-ea"/>
              </a:rPr>
              <a:t>リリース項目一覧</a:t>
            </a:r>
          </a:p>
        </p:txBody>
      </p:sp>
      <p:pic>
        <p:nvPicPr>
          <p:cNvPr id="5" name="図 4">
            <a:extLst>
              <a:ext uri="{FF2B5EF4-FFF2-40B4-BE49-F238E27FC236}">
                <a16:creationId xmlns:a16="http://schemas.microsoft.com/office/drawing/2014/main" id="{354E9EDF-7EE4-2B58-D6B8-CA4738968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476" y="3343293"/>
            <a:ext cx="541320" cy="403112"/>
          </a:xfrm>
          <a:prstGeom prst="rect">
            <a:avLst/>
          </a:prstGeom>
        </p:spPr>
      </p:pic>
      <p:pic>
        <p:nvPicPr>
          <p:cNvPr id="7" name="図 6" descr="携帯電話の画面のスクリーンショット&#10;&#10;自動的に生成された説明">
            <a:extLst>
              <a:ext uri="{FF2B5EF4-FFF2-40B4-BE49-F238E27FC236}">
                <a16:creationId xmlns:a16="http://schemas.microsoft.com/office/drawing/2014/main" id="{F09133F4-5217-5495-EDE3-3976740A3D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679" y="4072820"/>
            <a:ext cx="2481464" cy="2382744"/>
          </a:xfrm>
          <a:prstGeom prst="rect">
            <a:avLst/>
          </a:prstGeom>
        </p:spPr>
      </p:pic>
      <p:sp>
        <p:nvSpPr>
          <p:cNvPr id="2" name="正方形/長方形 1">
            <a:extLst>
              <a:ext uri="{FF2B5EF4-FFF2-40B4-BE49-F238E27FC236}">
                <a16:creationId xmlns:a16="http://schemas.microsoft.com/office/drawing/2014/main" id="{85B2A2A4-0E9D-1929-B7B8-4F259A0DA86C}"/>
              </a:ext>
            </a:extLst>
          </p:cNvPr>
          <p:cNvSpPr/>
          <p:nvPr/>
        </p:nvSpPr>
        <p:spPr>
          <a:xfrm>
            <a:off x="7325011" y="4278534"/>
            <a:ext cx="2481464" cy="205081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0376BF1B-5923-0CD1-6B9D-865EF86B93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6912" y="4091508"/>
            <a:ext cx="3661088" cy="500273"/>
          </a:xfrm>
          <a:prstGeom prst="rect">
            <a:avLst/>
          </a:prstGeom>
        </p:spPr>
      </p:pic>
      <p:sp>
        <p:nvSpPr>
          <p:cNvPr id="6" name="正方形/長方形 5">
            <a:extLst>
              <a:ext uri="{FF2B5EF4-FFF2-40B4-BE49-F238E27FC236}">
                <a16:creationId xmlns:a16="http://schemas.microsoft.com/office/drawing/2014/main" id="{80355C2C-4A45-4AC8-C2A2-EEF8E7B38831}"/>
              </a:ext>
            </a:extLst>
          </p:cNvPr>
          <p:cNvSpPr/>
          <p:nvPr/>
        </p:nvSpPr>
        <p:spPr>
          <a:xfrm>
            <a:off x="4876322" y="4106933"/>
            <a:ext cx="587218" cy="45055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右 7">
            <a:extLst>
              <a:ext uri="{FF2B5EF4-FFF2-40B4-BE49-F238E27FC236}">
                <a16:creationId xmlns:a16="http://schemas.microsoft.com/office/drawing/2014/main" id="{DEFFE970-CF83-F095-DA0F-F57B96EBD37E}"/>
              </a:ext>
            </a:extLst>
          </p:cNvPr>
          <p:cNvSpPr/>
          <p:nvPr/>
        </p:nvSpPr>
        <p:spPr>
          <a:xfrm rot="2422647">
            <a:off x="5443068" y="5140414"/>
            <a:ext cx="1864681" cy="17687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8268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BE0F0-9226-86BC-198E-014A59F5E713}"/>
            </a:ext>
          </a:extLst>
        </p:cNvPr>
        <p:cNvGrpSpPr/>
        <p:nvPr/>
      </p:nvGrpSpPr>
      <p:grpSpPr>
        <a:xfrm>
          <a:off x="0" y="0"/>
          <a:ext cx="0" cy="0"/>
          <a:chOff x="0" y="0"/>
          <a:chExt cx="0" cy="0"/>
        </a:xfrm>
      </p:grpSpPr>
      <p:graphicFrame>
        <p:nvGraphicFramePr>
          <p:cNvPr id="10" name="表 5">
            <a:extLst>
              <a:ext uri="{FF2B5EF4-FFF2-40B4-BE49-F238E27FC236}">
                <a16:creationId xmlns:a16="http://schemas.microsoft.com/office/drawing/2014/main" id="{0D006FDB-D97D-9664-84D6-50819411BF88}"/>
              </a:ext>
            </a:extLst>
          </p:cNvPr>
          <p:cNvGraphicFramePr>
            <a:graphicFrameLocks noGrp="1"/>
          </p:cNvGraphicFramePr>
          <p:nvPr>
            <p:extLst>
              <p:ext uri="{D42A27DB-BD31-4B8C-83A1-F6EECF244321}">
                <p14:modId xmlns:p14="http://schemas.microsoft.com/office/powerpoint/2010/main" val="2279759706"/>
              </p:ext>
            </p:extLst>
          </p:nvPr>
        </p:nvGraphicFramePr>
        <p:xfrm>
          <a:off x="497711" y="1245326"/>
          <a:ext cx="11558454" cy="5335227"/>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32568">
                  <a:extLst>
                    <a:ext uri="{9D8B030D-6E8A-4147-A177-3AD203B41FA5}">
                      <a16:colId xmlns:a16="http://schemas.microsoft.com/office/drawing/2014/main" val="134053511"/>
                    </a:ext>
                  </a:extLst>
                </a:gridCol>
                <a:gridCol w="9084365">
                  <a:extLst>
                    <a:ext uri="{9D8B030D-6E8A-4147-A177-3AD203B41FA5}">
                      <a16:colId xmlns:a16="http://schemas.microsoft.com/office/drawing/2014/main" val="3343669445"/>
                    </a:ext>
                  </a:extLst>
                </a:gridCol>
              </a:tblGrid>
              <a:tr h="442339">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4892888">
                <a:tc>
                  <a:txBody>
                    <a:bodyPr/>
                    <a:lstStyle/>
                    <a:p>
                      <a:pPr algn="ctr"/>
                      <a:r>
                        <a:rPr kumimoji="1" lang="en-US" altLang="ja-JP" sz="1800" dirty="0">
                          <a:solidFill>
                            <a:schemeClr val="tx1"/>
                          </a:solidFill>
                          <a:latin typeface="+mn-ea"/>
                          <a:ea typeface="+mn-ea"/>
                        </a:rPr>
                        <a:t>1-2</a:t>
                      </a:r>
                      <a:endParaRPr kumimoji="1" lang="ja-JP" altLang="en-US" sz="1800" dirty="0">
                        <a:solidFill>
                          <a:schemeClr val="tx1"/>
                        </a:solidFill>
                        <a:latin typeface="+mn-ea"/>
                        <a:ea typeface="+mn-ea"/>
                      </a:endParaRPr>
                    </a:p>
                  </a:txBody>
                  <a:tcPr anchor="ctr">
                    <a:solidFill>
                      <a:schemeClr val="bg1"/>
                    </a:solidFill>
                  </a:tcPr>
                </a:tc>
                <a:tc>
                  <a:txBody>
                    <a:bodyPr/>
                    <a:lstStyle/>
                    <a:p>
                      <a:pPr lvl="0" algn="ctr">
                        <a:lnSpc>
                          <a:spcPct val="100000"/>
                        </a:lnSpc>
                        <a:spcBef>
                          <a:spcPts val="0"/>
                        </a:spcBef>
                        <a:spcAft>
                          <a:spcPts val="0"/>
                        </a:spcAft>
                        <a:buNone/>
                      </a:pPr>
                      <a:r>
                        <a:rPr kumimoji="1" lang="ja-JP" altLang="en-US" sz="1800" b="0" i="0" u="none" strike="noStrike" kern="1200" baseline="0" noProof="0" dirty="0">
                          <a:solidFill>
                            <a:schemeClr val="tx1"/>
                          </a:solidFill>
                          <a:effectLst/>
                          <a:latin typeface="+mn-ea"/>
                          <a:ea typeface="+mn-ea"/>
                          <a:cs typeface="+mn-cs"/>
                        </a:rPr>
                        <a:t>一般設定</a:t>
                      </a:r>
                      <a:endParaRPr kumimoji="1" lang="en-US" altLang="ja-JP" sz="1800" b="0" i="0" u="none" strike="noStrike" kern="1200" baseline="0" noProof="0" dirty="0">
                        <a:solidFill>
                          <a:schemeClr val="tx1"/>
                        </a:solidFill>
                        <a:effectLst/>
                        <a:latin typeface="+mn-ea"/>
                        <a:ea typeface="+mn-ea"/>
                        <a:cs typeface="+mn-cs"/>
                      </a:endParaRPr>
                    </a:p>
                    <a:p>
                      <a:pPr lvl="0" algn="ctr">
                        <a:lnSpc>
                          <a:spcPct val="100000"/>
                        </a:lnSpc>
                        <a:spcBef>
                          <a:spcPts val="0"/>
                        </a:spcBef>
                        <a:spcAft>
                          <a:spcPts val="0"/>
                        </a:spcAft>
                        <a:buNone/>
                      </a:pPr>
                      <a:r>
                        <a:rPr kumimoji="1" lang="ja-JP" altLang="en-US" sz="1800" b="0" i="0" u="none" strike="noStrike" kern="1200" baseline="0" noProof="0" dirty="0">
                          <a:solidFill>
                            <a:schemeClr val="tx1"/>
                          </a:solidFill>
                          <a:effectLst/>
                          <a:latin typeface="+mn-ea"/>
                          <a:ea typeface="+mn-ea"/>
                          <a:cs typeface="+mn-cs"/>
                        </a:rPr>
                        <a:t>メニュー</a:t>
                      </a:r>
                      <a:endParaRPr kumimoji="1" lang="en-US" altLang="ja-JP" sz="1800" b="0" i="0" u="none" strike="noStrike" kern="1200" baseline="0" noProof="0" dirty="0">
                        <a:solidFill>
                          <a:schemeClr val="tx1"/>
                        </a:solidFill>
                        <a:effectLst/>
                        <a:latin typeface="+mn-ea"/>
                        <a:ea typeface="+mn-ea"/>
                        <a:cs typeface="+mn-cs"/>
                      </a:endParaRPr>
                    </a:p>
                    <a:p>
                      <a:pPr lvl="0" algn="ctr">
                        <a:lnSpc>
                          <a:spcPct val="100000"/>
                        </a:lnSpc>
                        <a:spcBef>
                          <a:spcPts val="0"/>
                        </a:spcBef>
                        <a:spcAft>
                          <a:spcPts val="0"/>
                        </a:spcAft>
                        <a:buNone/>
                      </a:pPr>
                      <a:r>
                        <a:rPr kumimoji="1" lang="ja-JP" altLang="en-US" sz="1800" b="0" i="0" u="none" strike="noStrike" kern="1200" baseline="0" noProof="0" dirty="0">
                          <a:solidFill>
                            <a:schemeClr val="tx1"/>
                          </a:solidFill>
                          <a:effectLst/>
                          <a:latin typeface="+mn-ea"/>
                          <a:ea typeface="+mn-ea"/>
                          <a:cs typeface="+mn-cs"/>
                        </a:rPr>
                        <a:t>の説明</a:t>
                      </a:r>
                      <a:endParaRPr kumimoji="1" lang="en-US" altLang="ja-JP" sz="1800" b="0" i="0" u="none" strike="noStrike" kern="1200" baseline="0" noProof="0" dirty="0">
                        <a:solidFill>
                          <a:schemeClr val="tx1"/>
                        </a:solidFill>
                        <a:effectLst/>
                        <a:latin typeface="+mn-ea"/>
                        <a:ea typeface="+mn-ea"/>
                        <a:cs typeface="+mn-cs"/>
                      </a:endParaRPr>
                    </a:p>
                  </a:txBody>
                  <a:tcPr anchor="ctr">
                    <a:solidFill>
                      <a:schemeClr val="bg1"/>
                    </a:solidFill>
                  </a:tcPr>
                </a:tc>
                <a:tc>
                  <a:txBody>
                    <a:bodyPr/>
                    <a:lstStyle/>
                    <a:p>
                      <a:pPr marL="177165" indent="-177165">
                        <a:buFont typeface="Arial" panose="020B0604020202020204" pitchFamily="34" charset="0"/>
                        <a:buChar char="•"/>
                      </a:pPr>
                      <a:r>
                        <a:rPr kumimoji="1" lang="ja-JP" altLang="en-US" sz="1800" b="0" i="0" kern="1200" baseline="0" dirty="0">
                          <a:solidFill>
                            <a:schemeClr val="tx1"/>
                          </a:solidFill>
                          <a:effectLst/>
                          <a:latin typeface="+mn-ea"/>
                          <a:ea typeface="+mn-ea"/>
                          <a:cs typeface="+mn-cs"/>
                        </a:rPr>
                        <a:t>概要：一般設定メニューについての説明</a:t>
                      </a:r>
                      <a:endParaRPr kumimoji="1" lang="en-US" altLang="ja-JP" sz="1800" b="0" i="0" kern="1200" baseline="0" dirty="0">
                        <a:solidFill>
                          <a:schemeClr val="tx1"/>
                        </a:solidFill>
                        <a:effectLst/>
                        <a:latin typeface="+mn-ea"/>
                        <a:ea typeface="+mn-ea"/>
                        <a:cs typeface="+mn-cs"/>
                      </a:endParaRPr>
                    </a:p>
                    <a:p>
                      <a:pPr marL="177165" marR="0" lvl="0" indent="-17716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kern="1200" baseline="0" dirty="0">
                          <a:solidFill>
                            <a:schemeClr val="tx1"/>
                          </a:solidFill>
                          <a:effectLst/>
                          <a:latin typeface="+mn-ea"/>
                          <a:ea typeface="+mn-ea"/>
                          <a:cs typeface="+mn-cs"/>
                        </a:rPr>
                        <a:t>詳細：一般設定メニューに以下のボタンを追加し、各設定画面へ簡単に</a:t>
                      </a:r>
                      <a:endParaRPr kumimoji="1" lang="en-US" altLang="ja-JP" sz="1800" b="0" i="0" kern="1200" baseline="0" dirty="0">
                        <a:solidFill>
                          <a:schemeClr val="tx1"/>
                        </a:solidFill>
                        <a:effectLst/>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800" b="0" i="0" kern="1200" baseline="0" dirty="0">
                          <a:solidFill>
                            <a:schemeClr val="tx1"/>
                          </a:solidFill>
                          <a:effectLst/>
                          <a:latin typeface="+mn-ea"/>
                          <a:ea typeface="+mn-ea"/>
                          <a:cs typeface="+mn-cs"/>
                        </a:rPr>
                        <a:t>　　　　アクセスできるようになりました。</a:t>
                      </a:r>
                      <a:endParaRPr kumimoji="1" lang="en-US" altLang="ja-JP" sz="1800" b="0" i="0" kern="1200" baseline="0" dirty="0">
                        <a:solidFill>
                          <a:schemeClr val="tx1"/>
                        </a:solidFill>
                        <a:effectLst/>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800" b="0" i="0" kern="1200" baseline="0" dirty="0">
                          <a:solidFill>
                            <a:schemeClr val="tx1"/>
                          </a:solidFill>
                          <a:effectLst/>
                          <a:latin typeface="+mn-ea"/>
                          <a:ea typeface="+mn-ea"/>
                          <a:cs typeface="+mn-cs"/>
                        </a:rPr>
                        <a:t>　　　　・一般設定　　　　：一般設定画面が開く</a:t>
                      </a:r>
                      <a:endParaRPr kumimoji="1" lang="en-US" altLang="ja-JP" sz="1800" b="0" i="0" kern="1200" baseline="0" dirty="0">
                        <a:solidFill>
                          <a:schemeClr val="tx1"/>
                        </a:solidFill>
                        <a:effectLst/>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800" b="0" i="0" kern="1200" baseline="0" dirty="0">
                          <a:solidFill>
                            <a:schemeClr val="tx1"/>
                          </a:solidFill>
                          <a:effectLst/>
                          <a:latin typeface="+mn-ea"/>
                          <a:ea typeface="+mn-ea"/>
                          <a:cs typeface="+mn-cs"/>
                        </a:rPr>
                        <a:t>　　　　・カメラ管理　　　：カメラ管理画面が開く</a:t>
                      </a:r>
                      <a:br>
                        <a:rPr kumimoji="1" lang="en-US" altLang="ja-JP" sz="1800" b="0" i="0" kern="1200" baseline="0" dirty="0">
                          <a:solidFill>
                            <a:schemeClr val="tx1"/>
                          </a:solidFill>
                          <a:effectLst/>
                          <a:latin typeface="+mn-ea"/>
                          <a:ea typeface="+mn-ea"/>
                          <a:cs typeface="+mn-cs"/>
                        </a:rPr>
                      </a:br>
                      <a:r>
                        <a:rPr kumimoji="1" lang="ja-JP" altLang="en-US" sz="1800" b="0" i="0" kern="1200" baseline="0" dirty="0">
                          <a:solidFill>
                            <a:schemeClr val="tx1"/>
                          </a:solidFill>
                          <a:effectLst/>
                          <a:latin typeface="+mn-ea"/>
                          <a:ea typeface="+mn-ea"/>
                          <a:cs typeface="+mn-cs"/>
                        </a:rPr>
                        <a:t>　　　　・現場グルーピング：現場グループ画面が開く</a:t>
                      </a:r>
                      <a:br>
                        <a:rPr kumimoji="1" lang="en-US" altLang="ja-JP" sz="1800" b="0" i="0" kern="1200" baseline="0" dirty="0">
                          <a:solidFill>
                            <a:schemeClr val="tx1"/>
                          </a:solidFill>
                          <a:effectLst/>
                          <a:latin typeface="+mn-ea"/>
                          <a:ea typeface="+mn-ea"/>
                          <a:cs typeface="+mn-cs"/>
                        </a:rPr>
                      </a:br>
                      <a:r>
                        <a:rPr kumimoji="1" lang="ja-JP" altLang="en-US" sz="1800" b="0" i="0" kern="1200" baseline="0" dirty="0">
                          <a:solidFill>
                            <a:schemeClr val="tx1"/>
                          </a:solidFill>
                          <a:effectLst/>
                          <a:latin typeface="+mn-ea"/>
                          <a:ea typeface="+mn-ea"/>
                          <a:cs typeface="+mn-cs"/>
                        </a:rPr>
                        <a:t>　　　　・マニュアル　　　：マニュアル画面が開く</a:t>
                      </a:r>
                      <a:br>
                        <a:rPr kumimoji="1" lang="en-US" altLang="ja-JP" sz="1800" b="0" i="0" kern="1200" baseline="0" dirty="0">
                          <a:solidFill>
                            <a:schemeClr val="tx1"/>
                          </a:solidFill>
                          <a:effectLst/>
                          <a:latin typeface="+mn-ea"/>
                          <a:ea typeface="+mn-ea"/>
                          <a:cs typeface="+mn-cs"/>
                        </a:rPr>
                      </a:br>
                      <a:r>
                        <a:rPr kumimoji="1" lang="ja-JP" altLang="en-US" sz="1800" b="0" i="0" kern="1200" baseline="0" dirty="0">
                          <a:solidFill>
                            <a:schemeClr val="tx1"/>
                          </a:solidFill>
                          <a:effectLst/>
                          <a:latin typeface="+mn-ea"/>
                          <a:ea typeface="+mn-ea"/>
                          <a:cs typeface="+mn-cs"/>
                        </a:rPr>
                        <a:t>　　　　・更新情報　　　　：更新情報画面が開く</a:t>
                      </a:r>
                      <a:endParaRPr kumimoji="1" lang="en-US" altLang="ja-JP" sz="1800" b="0" i="0" kern="1200" baseline="0" dirty="0">
                        <a:solidFill>
                          <a:schemeClr val="tx1"/>
                        </a:solidFill>
                        <a:effectLst/>
                        <a:latin typeface="+mn-ea"/>
                        <a:ea typeface="+mn-ea"/>
                        <a:cs typeface="+mn-cs"/>
                      </a:endParaRPr>
                    </a:p>
                  </a:txBody>
                  <a:tcPr>
                    <a:solidFill>
                      <a:schemeClr val="bg1"/>
                    </a:solidFill>
                  </a:tcPr>
                </a:tc>
                <a:extLst>
                  <a:ext uri="{0D108BD9-81ED-4DB2-BD59-A6C34878D82A}">
                    <a16:rowId xmlns:a16="http://schemas.microsoft.com/office/drawing/2014/main" val="1817764507"/>
                  </a:ext>
                </a:extLst>
              </a:tr>
            </a:tbl>
          </a:graphicData>
        </a:graphic>
      </p:graphicFrame>
      <p:sp>
        <p:nvSpPr>
          <p:cNvPr id="3" name="テキスト プレースホルダー 1">
            <a:extLst>
              <a:ext uri="{FF2B5EF4-FFF2-40B4-BE49-F238E27FC236}">
                <a16:creationId xmlns:a16="http://schemas.microsoft.com/office/drawing/2014/main" id="{9B16D6BB-9B4C-5B68-95D0-222BE458FED3}"/>
              </a:ext>
            </a:extLst>
          </p:cNvPr>
          <p:cNvSpPr txBox="1">
            <a:spLocks/>
          </p:cNvSpPr>
          <p:nvPr/>
        </p:nvSpPr>
        <p:spPr>
          <a:xfrm>
            <a:off x="2264833" y="181587"/>
            <a:ext cx="8153400" cy="388031"/>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游ゴシック Medium" panose="020B0500000000000000" pitchFamily="50" charset="-128"/>
                <a:ea typeface="游ゴシック Medium" panose="020B0500000000000000" pitchFamily="50"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b="0" dirty="0">
                <a:solidFill>
                  <a:srgbClr val="265180"/>
                </a:solidFill>
                <a:latin typeface="+mn-ea"/>
                <a:ea typeface="+mn-ea"/>
              </a:rPr>
              <a:t>リリース項目一覧</a:t>
            </a:r>
          </a:p>
        </p:txBody>
      </p:sp>
      <p:pic>
        <p:nvPicPr>
          <p:cNvPr id="2" name="図 1">
            <a:extLst>
              <a:ext uri="{FF2B5EF4-FFF2-40B4-BE49-F238E27FC236}">
                <a16:creationId xmlns:a16="http://schemas.microsoft.com/office/drawing/2014/main" id="{4B7A2665-2195-D410-0562-F3051F7B30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6974" y="3075152"/>
            <a:ext cx="693945" cy="541616"/>
          </a:xfrm>
          <a:prstGeom prst="rect">
            <a:avLst/>
          </a:prstGeom>
        </p:spPr>
      </p:pic>
      <p:pic>
        <p:nvPicPr>
          <p:cNvPr id="16" name="図 15" descr="テキスト&#10;&#10;中程度の精度で自動的に生成された説明">
            <a:extLst>
              <a:ext uri="{FF2B5EF4-FFF2-40B4-BE49-F238E27FC236}">
                <a16:creationId xmlns:a16="http://schemas.microsoft.com/office/drawing/2014/main" id="{3E69C281-577B-AC8E-4069-B72978D5BB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7392" y="4043913"/>
            <a:ext cx="1655947" cy="2416054"/>
          </a:xfrm>
          <a:prstGeom prst="rect">
            <a:avLst/>
          </a:prstGeom>
        </p:spPr>
      </p:pic>
      <p:sp>
        <p:nvSpPr>
          <p:cNvPr id="4" name="正方形/長方形 3">
            <a:extLst>
              <a:ext uri="{FF2B5EF4-FFF2-40B4-BE49-F238E27FC236}">
                <a16:creationId xmlns:a16="http://schemas.microsoft.com/office/drawing/2014/main" id="{35086FEF-5DE4-A37C-A83E-029E0E69F4EE}"/>
              </a:ext>
            </a:extLst>
          </p:cNvPr>
          <p:cNvSpPr/>
          <p:nvPr/>
        </p:nvSpPr>
        <p:spPr>
          <a:xfrm>
            <a:off x="7280252" y="4359730"/>
            <a:ext cx="1455649" cy="210023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A242AC5A-D66B-2493-0996-494844AB82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6234" y="4021053"/>
            <a:ext cx="3661088" cy="500273"/>
          </a:xfrm>
          <a:prstGeom prst="rect">
            <a:avLst/>
          </a:prstGeom>
        </p:spPr>
      </p:pic>
      <p:sp>
        <p:nvSpPr>
          <p:cNvPr id="6" name="正方形/長方形 5">
            <a:extLst>
              <a:ext uri="{FF2B5EF4-FFF2-40B4-BE49-F238E27FC236}">
                <a16:creationId xmlns:a16="http://schemas.microsoft.com/office/drawing/2014/main" id="{CDB00A3A-5D3A-23A3-DE2B-4B0F06E430C8}"/>
              </a:ext>
            </a:extLst>
          </p:cNvPr>
          <p:cNvSpPr/>
          <p:nvPr/>
        </p:nvSpPr>
        <p:spPr>
          <a:xfrm>
            <a:off x="5184932" y="4023183"/>
            <a:ext cx="587218" cy="45055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右 6">
            <a:extLst>
              <a:ext uri="{FF2B5EF4-FFF2-40B4-BE49-F238E27FC236}">
                <a16:creationId xmlns:a16="http://schemas.microsoft.com/office/drawing/2014/main" id="{1D8D5928-7B12-9ADA-1E93-DD73B5E334B9}"/>
              </a:ext>
            </a:extLst>
          </p:cNvPr>
          <p:cNvSpPr/>
          <p:nvPr/>
        </p:nvSpPr>
        <p:spPr>
          <a:xfrm rot="2422647">
            <a:off x="5622941" y="4949758"/>
            <a:ext cx="1756871" cy="23278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9370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0BF86-BDAD-5041-52F5-671FA9228F45}"/>
            </a:ext>
          </a:extLst>
        </p:cNvPr>
        <p:cNvGrpSpPr/>
        <p:nvPr/>
      </p:nvGrpSpPr>
      <p:grpSpPr>
        <a:xfrm>
          <a:off x="0" y="0"/>
          <a:ext cx="0" cy="0"/>
          <a:chOff x="0" y="0"/>
          <a:chExt cx="0" cy="0"/>
        </a:xfrm>
      </p:grpSpPr>
      <p:graphicFrame>
        <p:nvGraphicFramePr>
          <p:cNvPr id="10" name="表 5">
            <a:extLst>
              <a:ext uri="{FF2B5EF4-FFF2-40B4-BE49-F238E27FC236}">
                <a16:creationId xmlns:a16="http://schemas.microsoft.com/office/drawing/2014/main" id="{1EE9FD5E-E948-3986-6A03-1EF556D4221F}"/>
              </a:ext>
            </a:extLst>
          </p:cNvPr>
          <p:cNvGraphicFramePr>
            <a:graphicFrameLocks noGrp="1"/>
          </p:cNvGraphicFramePr>
          <p:nvPr>
            <p:extLst>
              <p:ext uri="{D42A27DB-BD31-4B8C-83A1-F6EECF244321}">
                <p14:modId xmlns:p14="http://schemas.microsoft.com/office/powerpoint/2010/main" val="212040781"/>
              </p:ext>
            </p:extLst>
          </p:nvPr>
        </p:nvGraphicFramePr>
        <p:xfrm>
          <a:off x="497711" y="1245326"/>
          <a:ext cx="11558454" cy="5335227"/>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32568">
                  <a:extLst>
                    <a:ext uri="{9D8B030D-6E8A-4147-A177-3AD203B41FA5}">
                      <a16:colId xmlns:a16="http://schemas.microsoft.com/office/drawing/2014/main" val="134053511"/>
                    </a:ext>
                  </a:extLst>
                </a:gridCol>
                <a:gridCol w="9084365">
                  <a:extLst>
                    <a:ext uri="{9D8B030D-6E8A-4147-A177-3AD203B41FA5}">
                      <a16:colId xmlns:a16="http://schemas.microsoft.com/office/drawing/2014/main" val="3343669445"/>
                    </a:ext>
                  </a:extLst>
                </a:gridCol>
              </a:tblGrid>
              <a:tr h="442339">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4892888">
                <a:tc>
                  <a:txBody>
                    <a:bodyPr/>
                    <a:lstStyle/>
                    <a:p>
                      <a:pPr algn="ctr"/>
                      <a:r>
                        <a:rPr kumimoji="1" lang="en-US" altLang="ja-JP" sz="1800" dirty="0">
                          <a:solidFill>
                            <a:schemeClr val="tx1"/>
                          </a:solidFill>
                          <a:latin typeface="+mn-ea"/>
                          <a:ea typeface="+mn-ea"/>
                        </a:rPr>
                        <a:t>1-3</a:t>
                      </a:r>
                      <a:endParaRPr kumimoji="1" lang="ja-JP" altLang="en-US" sz="1800" dirty="0">
                        <a:solidFill>
                          <a:schemeClr val="tx1"/>
                        </a:solidFill>
                        <a:latin typeface="+mn-ea"/>
                        <a:ea typeface="+mn-ea"/>
                      </a:endParaRPr>
                    </a:p>
                  </a:txBody>
                  <a:tcPr anchor="ctr">
                    <a:solidFill>
                      <a:schemeClr val="bg1"/>
                    </a:solidFill>
                  </a:tcPr>
                </a:tc>
                <a:tc>
                  <a:txBody>
                    <a:bodyPr/>
                    <a:lstStyle/>
                    <a:p>
                      <a:pPr lvl="0" algn="ctr">
                        <a:lnSpc>
                          <a:spcPct val="100000"/>
                        </a:lnSpc>
                        <a:spcBef>
                          <a:spcPts val="0"/>
                        </a:spcBef>
                        <a:spcAft>
                          <a:spcPts val="0"/>
                        </a:spcAft>
                        <a:buNone/>
                      </a:pPr>
                      <a:r>
                        <a:rPr kumimoji="1" lang="ja-JP" altLang="en-US" sz="1800" b="0" i="0" u="none" strike="noStrike" kern="1200" baseline="0" noProof="0" dirty="0">
                          <a:solidFill>
                            <a:schemeClr val="tx1"/>
                          </a:solidFill>
                          <a:effectLst/>
                          <a:latin typeface="+mn-ea"/>
                          <a:ea typeface="+mn-ea"/>
                          <a:cs typeface="+mn-cs"/>
                        </a:rPr>
                        <a:t>ユーザー</a:t>
                      </a:r>
                      <a:endParaRPr kumimoji="1" lang="en-US" altLang="ja-JP" sz="1800" b="0" i="0" u="none" strike="noStrike" kern="1200" baseline="0" noProof="0" dirty="0">
                        <a:solidFill>
                          <a:schemeClr val="tx1"/>
                        </a:solidFill>
                        <a:effectLst/>
                        <a:latin typeface="+mn-ea"/>
                        <a:ea typeface="+mn-ea"/>
                        <a:cs typeface="+mn-cs"/>
                      </a:endParaRPr>
                    </a:p>
                    <a:p>
                      <a:pPr lvl="0" algn="ctr">
                        <a:lnSpc>
                          <a:spcPct val="100000"/>
                        </a:lnSpc>
                        <a:spcBef>
                          <a:spcPts val="0"/>
                        </a:spcBef>
                        <a:spcAft>
                          <a:spcPts val="0"/>
                        </a:spcAft>
                        <a:buNone/>
                      </a:pPr>
                      <a:r>
                        <a:rPr kumimoji="1" lang="ja-JP" altLang="en-US" sz="1800" b="0" i="0" u="none" strike="noStrike" kern="1200" baseline="0" noProof="0" dirty="0">
                          <a:solidFill>
                            <a:schemeClr val="tx1"/>
                          </a:solidFill>
                          <a:effectLst/>
                          <a:latin typeface="+mn-ea"/>
                          <a:ea typeface="+mn-ea"/>
                          <a:cs typeface="+mn-cs"/>
                        </a:rPr>
                        <a:t>メニュー</a:t>
                      </a:r>
                      <a:endParaRPr lang="en-US" sz="1600" b="0" i="0" u="none" strike="noStrike" kern="1200" baseline="0" noProof="0" dirty="0">
                        <a:solidFill>
                          <a:srgbClr val="000000"/>
                        </a:solidFill>
                        <a:effectLst/>
                        <a:latin typeface="+mn-ea"/>
                        <a:ea typeface="+mn-ea"/>
                      </a:endParaRPr>
                    </a:p>
                  </a:txBody>
                  <a:tcPr anchor="ctr">
                    <a:solidFill>
                      <a:schemeClr val="bg1"/>
                    </a:solidFill>
                  </a:tcPr>
                </a:tc>
                <a:tc>
                  <a:txBody>
                    <a:bodyPr/>
                    <a:lstStyle/>
                    <a:p>
                      <a:pPr marL="177165" indent="-177165">
                        <a:buFont typeface="Arial" panose="020B0604020202020204" pitchFamily="34" charset="0"/>
                        <a:buChar char="•"/>
                      </a:pPr>
                      <a:r>
                        <a:rPr kumimoji="1" lang="ja-JP" altLang="en-US" sz="1800" b="0" i="0" kern="1200" baseline="0" dirty="0">
                          <a:solidFill>
                            <a:schemeClr val="tx1"/>
                          </a:solidFill>
                          <a:effectLst/>
                          <a:latin typeface="+mn-ea"/>
                          <a:ea typeface="+mn-ea"/>
                          <a:cs typeface="+mn-cs"/>
                        </a:rPr>
                        <a:t>概要：ユーザーメニューについての説明</a:t>
                      </a:r>
                      <a:endParaRPr kumimoji="1" lang="en-US" altLang="ja-JP" sz="1800" b="0" i="0" kern="1200" baseline="0" dirty="0">
                        <a:solidFill>
                          <a:schemeClr val="tx1"/>
                        </a:solidFill>
                        <a:effectLst/>
                        <a:latin typeface="+mn-ea"/>
                        <a:ea typeface="+mn-ea"/>
                        <a:cs typeface="+mn-cs"/>
                      </a:endParaRPr>
                    </a:p>
                    <a:p>
                      <a:pPr marL="177165" marR="0" lvl="0" indent="-17716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kern="1200" baseline="0" dirty="0">
                          <a:solidFill>
                            <a:schemeClr val="tx1"/>
                          </a:solidFill>
                          <a:effectLst/>
                          <a:latin typeface="+mn-ea"/>
                          <a:ea typeface="+mn-ea"/>
                          <a:cs typeface="+mn-cs"/>
                        </a:rPr>
                        <a:t>詳細：ユーザーメニューでは</a:t>
                      </a:r>
                      <a:r>
                        <a:rPr lang="ja-JP" altLang="en-US" sz="1800" dirty="0">
                          <a:latin typeface="+mn-ea"/>
                          <a:ea typeface="+mn-ea"/>
                        </a:rPr>
                        <a:t>現在ログインしているユーザーの情報が</a:t>
                      </a:r>
                      <a:endParaRPr lang="en-US" altLang="ja-JP" sz="18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800" dirty="0">
                          <a:latin typeface="+mn-ea"/>
                          <a:ea typeface="+mn-ea"/>
                        </a:rPr>
                        <a:t>　　　　表示されるようになり、以下のボタン追加されました。</a:t>
                      </a:r>
                      <a:br>
                        <a:rPr lang="en-US" altLang="ja-JP" sz="1800" dirty="0">
                          <a:latin typeface="+mn-ea"/>
                          <a:ea typeface="+mn-ea"/>
                        </a:rPr>
                      </a:br>
                      <a:r>
                        <a:rPr lang="ja-JP" altLang="en-US" sz="1800" dirty="0">
                          <a:latin typeface="+mn-ea"/>
                          <a:ea typeface="+mn-ea"/>
                        </a:rPr>
                        <a:t>　　　・ユーザー設定　：旧</a:t>
                      </a:r>
                      <a:r>
                        <a:rPr kumimoji="1" lang="ja-JP" altLang="en-US" sz="1800" b="0" i="0" kern="1200" baseline="0" dirty="0">
                          <a:solidFill>
                            <a:schemeClr val="tx1"/>
                          </a:solidFill>
                          <a:effectLst/>
                          <a:latin typeface="+mn-ea"/>
                          <a:ea typeface="+mn-ea"/>
                          <a:cs typeface="+mn-cs"/>
                        </a:rPr>
                        <a:t>ホーム</a:t>
                      </a:r>
                      <a:r>
                        <a:rPr lang="ja-JP" altLang="en-US" sz="1800" dirty="0">
                          <a:latin typeface="+mn-ea"/>
                          <a:ea typeface="+mn-ea"/>
                        </a:rPr>
                        <a:t>のユーザー情報トップ画面へ移動</a:t>
                      </a:r>
                      <a:endParaRPr lang="en-US" altLang="ja-JP" sz="18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800" b="0" i="0" kern="1200" baseline="0" dirty="0">
                          <a:solidFill>
                            <a:schemeClr val="tx1"/>
                          </a:solidFill>
                          <a:effectLst/>
                          <a:latin typeface="+mn-ea"/>
                          <a:ea typeface="+mn-ea"/>
                          <a:cs typeface="+mn-cs"/>
                        </a:rPr>
                        <a:t>　　　・組織設定　　　：旧ホーム</a:t>
                      </a:r>
                      <a:r>
                        <a:rPr lang="ja-JP" altLang="en-US" sz="1800" dirty="0">
                          <a:latin typeface="+mn-ea"/>
                          <a:ea typeface="+mn-ea"/>
                        </a:rPr>
                        <a:t>の</a:t>
                      </a:r>
                      <a:r>
                        <a:rPr kumimoji="1" lang="ja-JP" altLang="en-US" sz="1800" b="0" i="0" kern="1200" baseline="0" dirty="0">
                          <a:solidFill>
                            <a:schemeClr val="tx1"/>
                          </a:solidFill>
                          <a:effectLst/>
                          <a:latin typeface="+mn-ea"/>
                          <a:ea typeface="+mn-ea"/>
                          <a:cs typeface="+mn-cs"/>
                        </a:rPr>
                        <a:t>組織情報</a:t>
                      </a:r>
                      <a:r>
                        <a:rPr lang="ja-JP" altLang="en-US" sz="1800" dirty="0">
                          <a:latin typeface="+mn-ea"/>
                          <a:ea typeface="+mn-ea"/>
                        </a:rPr>
                        <a:t>トップ画面へ移動</a:t>
                      </a:r>
                      <a:br>
                        <a:rPr kumimoji="1" lang="en-US" altLang="ja-JP" sz="1800" b="0" i="0" kern="1200" baseline="0" dirty="0">
                          <a:solidFill>
                            <a:schemeClr val="tx1"/>
                          </a:solidFill>
                          <a:effectLst/>
                          <a:latin typeface="+mn-ea"/>
                          <a:ea typeface="+mn-ea"/>
                          <a:cs typeface="+mn-cs"/>
                        </a:rPr>
                      </a:br>
                      <a:r>
                        <a:rPr kumimoji="1" lang="ja-JP" altLang="en-US" sz="1800" b="0" i="0" kern="1200" baseline="0" dirty="0">
                          <a:solidFill>
                            <a:schemeClr val="tx1"/>
                          </a:solidFill>
                          <a:effectLst/>
                          <a:latin typeface="+mn-ea"/>
                          <a:ea typeface="+mn-ea"/>
                          <a:cs typeface="+mn-cs"/>
                        </a:rPr>
                        <a:t>　　　・ライセンス管理：旧ホーム</a:t>
                      </a:r>
                      <a:r>
                        <a:rPr lang="ja-JP" altLang="en-US" sz="1800" dirty="0">
                          <a:latin typeface="+mn-ea"/>
                          <a:ea typeface="+mn-ea"/>
                        </a:rPr>
                        <a:t>の</a:t>
                      </a:r>
                      <a:r>
                        <a:rPr kumimoji="1" lang="ja-JP" altLang="en-US" sz="1800" b="0" i="0" kern="1200" baseline="0" dirty="0">
                          <a:solidFill>
                            <a:schemeClr val="tx1"/>
                          </a:solidFill>
                          <a:effectLst/>
                          <a:latin typeface="+mn-ea"/>
                          <a:ea typeface="+mn-ea"/>
                          <a:cs typeface="+mn-cs"/>
                        </a:rPr>
                        <a:t>ライセンス管理</a:t>
                      </a:r>
                      <a:r>
                        <a:rPr lang="ja-JP" altLang="en-US" sz="1800" dirty="0">
                          <a:latin typeface="+mn-ea"/>
                          <a:ea typeface="+mn-ea"/>
                        </a:rPr>
                        <a:t>トップ画面へ移動</a:t>
                      </a:r>
                      <a:br>
                        <a:rPr kumimoji="1" lang="en-US" altLang="ja-JP" sz="1800" b="0" i="0" kern="1200" baseline="0" dirty="0">
                          <a:solidFill>
                            <a:schemeClr val="tx1"/>
                          </a:solidFill>
                          <a:effectLst/>
                          <a:latin typeface="+mn-ea"/>
                          <a:ea typeface="+mn-ea"/>
                          <a:cs typeface="+mn-cs"/>
                        </a:rPr>
                      </a:br>
                      <a:r>
                        <a:rPr kumimoji="1" lang="ja-JP" altLang="en-US" sz="1800" b="0" i="0" kern="1200" baseline="0" dirty="0">
                          <a:solidFill>
                            <a:schemeClr val="tx1"/>
                          </a:solidFill>
                          <a:effectLst/>
                          <a:latin typeface="+mn-ea"/>
                          <a:ea typeface="+mn-ea"/>
                          <a:cs typeface="+mn-cs"/>
                        </a:rPr>
                        <a:t>　　　・現場管理　　　：現場一覧画面へ移動</a:t>
                      </a:r>
                      <a:endParaRPr kumimoji="1" lang="en-US" altLang="ja-JP" sz="1800" b="0" i="0" kern="1200" baseline="0" dirty="0">
                        <a:solidFill>
                          <a:schemeClr val="tx1"/>
                        </a:solidFill>
                        <a:effectLst/>
                        <a:latin typeface="+mn-lt"/>
                        <a:ea typeface="+mn-ea"/>
                        <a:cs typeface="+mn-cs"/>
                      </a:endParaRPr>
                    </a:p>
                  </a:txBody>
                  <a:tcPr>
                    <a:solidFill>
                      <a:schemeClr val="bg1"/>
                    </a:solidFill>
                  </a:tcPr>
                </a:tc>
                <a:extLst>
                  <a:ext uri="{0D108BD9-81ED-4DB2-BD59-A6C34878D82A}">
                    <a16:rowId xmlns:a16="http://schemas.microsoft.com/office/drawing/2014/main" val="1817764507"/>
                  </a:ext>
                </a:extLst>
              </a:tr>
            </a:tbl>
          </a:graphicData>
        </a:graphic>
      </p:graphicFrame>
      <p:sp>
        <p:nvSpPr>
          <p:cNvPr id="3" name="テキスト プレースホルダー 1">
            <a:extLst>
              <a:ext uri="{FF2B5EF4-FFF2-40B4-BE49-F238E27FC236}">
                <a16:creationId xmlns:a16="http://schemas.microsoft.com/office/drawing/2014/main" id="{C569043F-A91A-409A-D1EF-83CF875751A4}"/>
              </a:ext>
            </a:extLst>
          </p:cNvPr>
          <p:cNvSpPr txBox="1">
            <a:spLocks/>
          </p:cNvSpPr>
          <p:nvPr/>
        </p:nvSpPr>
        <p:spPr>
          <a:xfrm>
            <a:off x="2264833" y="181587"/>
            <a:ext cx="8153400" cy="388031"/>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游ゴシック Medium" panose="020B0500000000000000" pitchFamily="50" charset="-128"/>
                <a:ea typeface="游ゴシック Medium" panose="020B0500000000000000" pitchFamily="50"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b="0" dirty="0">
                <a:solidFill>
                  <a:srgbClr val="265180"/>
                </a:solidFill>
                <a:latin typeface="+mn-ea"/>
                <a:ea typeface="+mn-ea"/>
              </a:rPr>
              <a:t>リリース項目一覧</a:t>
            </a:r>
          </a:p>
        </p:txBody>
      </p:sp>
      <p:pic>
        <p:nvPicPr>
          <p:cNvPr id="4" name="図 3">
            <a:extLst>
              <a:ext uri="{FF2B5EF4-FFF2-40B4-BE49-F238E27FC236}">
                <a16:creationId xmlns:a16="http://schemas.microsoft.com/office/drawing/2014/main" id="{771D351C-327C-31A3-2615-28E3460B0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0752" y="3167824"/>
            <a:ext cx="606602" cy="522351"/>
          </a:xfrm>
          <a:prstGeom prst="rect">
            <a:avLst/>
          </a:prstGeom>
        </p:spPr>
      </p:pic>
      <p:sp>
        <p:nvSpPr>
          <p:cNvPr id="7" name="テキスト ボックス 6">
            <a:extLst>
              <a:ext uri="{FF2B5EF4-FFF2-40B4-BE49-F238E27FC236}">
                <a16:creationId xmlns:a16="http://schemas.microsoft.com/office/drawing/2014/main" id="{4D54D476-7168-8064-54CD-45335D5F2862}"/>
              </a:ext>
            </a:extLst>
          </p:cNvPr>
          <p:cNvSpPr txBox="1"/>
          <p:nvPr/>
        </p:nvSpPr>
        <p:spPr>
          <a:xfrm>
            <a:off x="3010240" y="3788808"/>
            <a:ext cx="3481742" cy="369332"/>
          </a:xfrm>
          <a:prstGeom prst="rect">
            <a:avLst/>
          </a:prstGeom>
          <a:noFill/>
        </p:spPr>
        <p:txBody>
          <a:bodyPr wrap="square">
            <a:spAutoFit/>
          </a:bodyPr>
          <a:lstStyle/>
          <a:p>
            <a:r>
              <a:rPr kumimoji="1" lang="ja-JP" altLang="en-US" dirty="0">
                <a:latin typeface="+mn-ea"/>
              </a:rPr>
              <a:t>＜従来のユーザーメニュー＞</a:t>
            </a:r>
            <a:endParaRPr kumimoji="1" lang="ja-JP" altLang="en-US" dirty="0"/>
          </a:p>
        </p:txBody>
      </p:sp>
      <p:sp>
        <p:nvSpPr>
          <p:cNvPr id="9" name="テキスト ボックス 8">
            <a:extLst>
              <a:ext uri="{FF2B5EF4-FFF2-40B4-BE49-F238E27FC236}">
                <a16:creationId xmlns:a16="http://schemas.microsoft.com/office/drawing/2014/main" id="{70EFAD83-C50F-F365-1119-37FA4C5ABE71}"/>
              </a:ext>
            </a:extLst>
          </p:cNvPr>
          <p:cNvSpPr txBox="1"/>
          <p:nvPr/>
        </p:nvSpPr>
        <p:spPr>
          <a:xfrm>
            <a:off x="7263640" y="3794286"/>
            <a:ext cx="3481742" cy="369332"/>
          </a:xfrm>
          <a:prstGeom prst="rect">
            <a:avLst/>
          </a:prstGeom>
          <a:noFill/>
        </p:spPr>
        <p:txBody>
          <a:bodyPr wrap="square" rtlCol="0">
            <a:spAutoFit/>
          </a:bodyPr>
          <a:lstStyle/>
          <a:p>
            <a:r>
              <a:rPr kumimoji="1" lang="ja-JP" altLang="en-US" dirty="0">
                <a:latin typeface="+mn-ea"/>
              </a:rPr>
              <a:t>＜改修後</a:t>
            </a:r>
            <a:r>
              <a:rPr kumimoji="1" lang="ja-JP" altLang="en-US" b="0" i="0" kern="1200" baseline="0" dirty="0">
                <a:solidFill>
                  <a:schemeClr val="tx1"/>
                </a:solidFill>
                <a:effectLst/>
                <a:latin typeface="+mn-lt"/>
                <a:ea typeface="+mn-ea"/>
                <a:cs typeface="+mn-cs"/>
              </a:rPr>
              <a:t>の</a:t>
            </a:r>
            <a:r>
              <a:rPr kumimoji="1" lang="ja-JP" altLang="en-US" b="0" i="0" kern="1200" baseline="0" dirty="0">
                <a:solidFill>
                  <a:schemeClr val="tx1"/>
                </a:solidFill>
                <a:effectLst/>
                <a:latin typeface="+mn-ea"/>
                <a:ea typeface="+mn-ea"/>
                <a:cs typeface="+mn-cs"/>
              </a:rPr>
              <a:t>ユーザー</a:t>
            </a:r>
            <a:r>
              <a:rPr kumimoji="1" lang="ja-JP" altLang="en-US" dirty="0">
                <a:latin typeface="+mn-ea"/>
              </a:rPr>
              <a:t>メニュー＞</a:t>
            </a:r>
            <a:endParaRPr kumimoji="1" lang="ja-JP" altLang="en-US" dirty="0"/>
          </a:p>
        </p:txBody>
      </p:sp>
      <p:pic>
        <p:nvPicPr>
          <p:cNvPr id="12" name="図 11">
            <a:extLst>
              <a:ext uri="{FF2B5EF4-FFF2-40B4-BE49-F238E27FC236}">
                <a16:creationId xmlns:a16="http://schemas.microsoft.com/office/drawing/2014/main" id="{E7C9E1D8-8E5A-7F08-C19D-0468DEC37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4515" y="4183975"/>
            <a:ext cx="1541695" cy="205145"/>
          </a:xfrm>
          <a:prstGeom prst="rect">
            <a:avLst/>
          </a:prstGeom>
        </p:spPr>
      </p:pic>
      <p:pic>
        <p:nvPicPr>
          <p:cNvPr id="14" name="図 13" descr="テキスト&#10;&#10;自動的に生成された説明">
            <a:extLst>
              <a:ext uri="{FF2B5EF4-FFF2-40B4-BE49-F238E27FC236}">
                <a16:creationId xmlns:a16="http://schemas.microsoft.com/office/drawing/2014/main" id="{68FC263F-484B-AE6F-16BA-0C998E5FD4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4478" y="4183975"/>
            <a:ext cx="1467055" cy="1800476"/>
          </a:xfrm>
          <a:prstGeom prst="rect">
            <a:avLst/>
          </a:prstGeom>
        </p:spPr>
      </p:pic>
      <p:pic>
        <p:nvPicPr>
          <p:cNvPr id="15" name="図 14">
            <a:extLst>
              <a:ext uri="{FF2B5EF4-FFF2-40B4-BE49-F238E27FC236}">
                <a16:creationId xmlns:a16="http://schemas.microsoft.com/office/drawing/2014/main" id="{B123B559-26EE-2B7D-0F97-079D24DFC6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6934" y="4183975"/>
            <a:ext cx="1570097" cy="214547"/>
          </a:xfrm>
          <a:prstGeom prst="rect">
            <a:avLst/>
          </a:prstGeom>
        </p:spPr>
      </p:pic>
      <p:sp>
        <p:nvSpPr>
          <p:cNvPr id="18" name="正方形/長方形 17">
            <a:extLst>
              <a:ext uri="{FF2B5EF4-FFF2-40B4-BE49-F238E27FC236}">
                <a16:creationId xmlns:a16="http://schemas.microsoft.com/office/drawing/2014/main" id="{0B8DB07E-B328-D29C-8441-768213C52657}"/>
              </a:ext>
            </a:extLst>
          </p:cNvPr>
          <p:cNvSpPr/>
          <p:nvPr/>
        </p:nvSpPr>
        <p:spPr>
          <a:xfrm>
            <a:off x="4175624" y="4160990"/>
            <a:ext cx="292308" cy="25111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右 18">
            <a:extLst>
              <a:ext uri="{FF2B5EF4-FFF2-40B4-BE49-F238E27FC236}">
                <a16:creationId xmlns:a16="http://schemas.microsoft.com/office/drawing/2014/main" id="{C8EFD0DC-6148-0017-A061-6F6A9CB8F158}"/>
              </a:ext>
            </a:extLst>
          </p:cNvPr>
          <p:cNvSpPr/>
          <p:nvPr/>
        </p:nvSpPr>
        <p:spPr>
          <a:xfrm rot="2422647">
            <a:off x="4422884" y="4490750"/>
            <a:ext cx="427198" cy="23240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a:extLst>
              <a:ext uri="{FF2B5EF4-FFF2-40B4-BE49-F238E27FC236}">
                <a16:creationId xmlns:a16="http://schemas.microsoft.com/office/drawing/2014/main" id="{D96677C9-28BA-EB1C-59DD-E3683B7E0C7C}"/>
              </a:ext>
            </a:extLst>
          </p:cNvPr>
          <p:cNvSpPr/>
          <p:nvPr/>
        </p:nvSpPr>
        <p:spPr>
          <a:xfrm>
            <a:off x="8557124" y="4176230"/>
            <a:ext cx="292308" cy="25111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右 22">
            <a:extLst>
              <a:ext uri="{FF2B5EF4-FFF2-40B4-BE49-F238E27FC236}">
                <a16:creationId xmlns:a16="http://schemas.microsoft.com/office/drawing/2014/main" id="{B789F0C1-89C4-7F8E-ABBA-3D341873D150}"/>
              </a:ext>
            </a:extLst>
          </p:cNvPr>
          <p:cNvSpPr/>
          <p:nvPr/>
        </p:nvSpPr>
        <p:spPr>
          <a:xfrm rot="2422647">
            <a:off x="8841775" y="4484818"/>
            <a:ext cx="500944" cy="222307"/>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a:extLst>
              <a:ext uri="{FF2B5EF4-FFF2-40B4-BE49-F238E27FC236}">
                <a16:creationId xmlns:a16="http://schemas.microsoft.com/office/drawing/2014/main" id="{82E00FA8-0020-0081-B274-512985BB55E4}"/>
              </a:ext>
            </a:extLst>
          </p:cNvPr>
          <p:cNvSpPr/>
          <p:nvPr/>
        </p:nvSpPr>
        <p:spPr>
          <a:xfrm>
            <a:off x="4943242" y="4183975"/>
            <a:ext cx="1240175" cy="167961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descr="グラフィカル ユーザー インターフェイス&#10;&#10;自動的に生成された説明">
            <a:extLst>
              <a:ext uri="{FF2B5EF4-FFF2-40B4-BE49-F238E27FC236}">
                <a16:creationId xmlns:a16="http://schemas.microsoft.com/office/drawing/2014/main" id="{530D544D-014A-CAAD-CFF5-98B9A75A61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00812" y="4158140"/>
            <a:ext cx="1443239" cy="2305372"/>
          </a:xfrm>
          <a:prstGeom prst="rect">
            <a:avLst/>
          </a:prstGeom>
        </p:spPr>
      </p:pic>
      <p:sp>
        <p:nvSpPr>
          <p:cNvPr id="6" name="正方形/長方形 5">
            <a:extLst>
              <a:ext uri="{FF2B5EF4-FFF2-40B4-BE49-F238E27FC236}">
                <a16:creationId xmlns:a16="http://schemas.microsoft.com/office/drawing/2014/main" id="{D5DF49B3-F42B-A146-BC32-F80C358A38BB}"/>
              </a:ext>
            </a:extLst>
          </p:cNvPr>
          <p:cNvSpPr/>
          <p:nvPr/>
        </p:nvSpPr>
        <p:spPr>
          <a:xfrm>
            <a:off x="9390808" y="4176230"/>
            <a:ext cx="1453243" cy="228728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55717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EC579-2133-1198-DA9C-DA51831B11E8}"/>
            </a:ext>
          </a:extLst>
        </p:cNvPr>
        <p:cNvGrpSpPr/>
        <p:nvPr/>
      </p:nvGrpSpPr>
      <p:grpSpPr>
        <a:xfrm>
          <a:off x="0" y="0"/>
          <a:ext cx="0" cy="0"/>
          <a:chOff x="0" y="0"/>
          <a:chExt cx="0" cy="0"/>
        </a:xfrm>
      </p:grpSpPr>
      <p:graphicFrame>
        <p:nvGraphicFramePr>
          <p:cNvPr id="10" name="表 5">
            <a:extLst>
              <a:ext uri="{FF2B5EF4-FFF2-40B4-BE49-F238E27FC236}">
                <a16:creationId xmlns:a16="http://schemas.microsoft.com/office/drawing/2014/main" id="{0EC2F5CA-A5AE-604A-F9B0-B45FCDB5CB84}"/>
              </a:ext>
            </a:extLst>
          </p:cNvPr>
          <p:cNvGraphicFramePr>
            <a:graphicFrameLocks noGrp="1"/>
          </p:cNvGraphicFramePr>
          <p:nvPr>
            <p:extLst>
              <p:ext uri="{D42A27DB-BD31-4B8C-83A1-F6EECF244321}">
                <p14:modId xmlns:p14="http://schemas.microsoft.com/office/powerpoint/2010/main" val="3988703242"/>
              </p:ext>
            </p:extLst>
          </p:nvPr>
        </p:nvGraphicFramePr>
        <p:xfrm>
          <a:off x="497711" y="1245326"/>
          <a:ext cx="11558454" cy="5335227"/>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14983">
                  <a:extLst>
                    <a:ext uri="{9D8B030D-6E8A-4147-A177-3AD203B41FA5}">
                      <a16:colId xmlns:a16="http://schemas.microsoft.com/office/drawing/2014/main" val="134053511"/>
                    </a:ext>
                  </a:extLst>
                </a:gridCol>
                <a:gridCol w="9101950">
                  <a:extLst>
                    <a:ext uri="{9D8B030D-6E8A-4147-A177-3AD203B41FA5}">
                      <a16:colId xmlns:a16="http://schemas.microsoft.com/office/drawing/2014/main" val="3343669445"/>
                    </a:ext>
                  </a:extLst>
                </a:gridCol>
              </a:tblGrid>
              <a:tr h="442339">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4892888">
                <a:tc>
                  <a:txBody>
                    <a:bodyPr/>
                    <a:lstStyle/>
                    <a:p>
                      <a:pPr algn="ctr"/>
                      <a:r>
                        <a:rPr kumimoji="1" lang="en-US" altLang="ja-JP" sz="1800" dirty="0">
                          <a:solidFill>
                            <a:schemeClr val="tx1"/>
                          </a:solidFill>
                          <a:latin typeface="+mn-ea"/>
                          <a:ea typeface="+mn-ea"/>
                        </a:rPr>
                        <a:t>2</a:t>
                      </a:r>
                    </a:p>
                  </a:txBody>
                  <a:tcPr anchor="ctr">
                    <a:solidFill>
                      <a:schemeClr val="bg1"/>
                    </a:solidFill>
                  </a:tcPr>
                </a:tc>
                <a:tc>
                  <a:txBody>
                    <a:bodyPr/>
                    <a:lstStyle/>
                    <a:p>
                      <a:pPr lvl="0" algn="ctr">
                        <a:lnSpc>
                          <a:spcPct val="100000"/>
                        </a:lnSpc>
                        <a:spcBef>
                          <a:spcPts val="0"/>
                        </a:spcBef>
                        <a:spcAft>
                          <a:spcPts val="0"/>
                        </a:spcAft>
                        <a:buNone/>
                      </a:pPr>
                      <a:r>
                        <a:rPr lang="ja-JP" altLang="en-US" sz="1800" b="0" i="0" u="none" strike="noStrike" kern="1200" baseline="0" noProof="0" dirty="0">
                          <a:solidFill>
                            <a:srgbClr val="000000"/>
                          </a:solidFill>
                          <a:effectLst/>
                          <a:latin typeface="+mn-ea"/>
                          <a:ea typeface="+mn-ea"/>
                        </a:rPr>
                        <a:t>文言変更</a:t>
                      </a:r>
                      <a:endParaRPr lang="ja-JP" altLang="en-US" sz="1800" b="1" i="0" u="none" strike="noStrike" kern="1200" baseline="0" noProof="0" dirty="0">
                        <a:solidFill>
                          <a:srgbClr val="000000"/>
                        </a:solidFill>
                        <a:effectLst/>
                        <a:latin typeface="+mn-ea"/>
                        <a:ea typeface="+mn-ea"/>
                      </a:endParaRPr>
                    </a:p>
                  </a:txBody>
                  <a:tcPr anchor="ctr">
                    <a:solidFill>
                      <a:schemeClr val="bg1"/>
                    </a:solidFill>
                  </a:tcPr>
                </a:tc>
                <a:tc>
                  <a:txBody>
                    <a:bodyPr/>
                    <a:lstStyle/>
                    <a:p>
                      <a:pPr marL="177165" indent="-177165">
                        <a:buFont typeface="Arial" panose="020B0604020202020204" pitchFamily="34" charset="0"/>
                        <a:buChar char="•"/>
                      </a:pPr>
                      <a:r>
                        <a:rPr kumimoji="1" lang="ja-JP" altLang="en-US" sz="1800" b="0" i="0" kern="1200" baseline="0" dirty="0">
                          <a:solidFill>
                            <a:schemeClr val="tx1"/>
                          </a:solidFill>
                          <a:effectLst/>
                          <a:latin typeface="+mn-ea"/>
                          <a:ea typeface="+mn-ea"/>
                          <a:cs typeface="+mn-cs"/>
                        </a:rPr>
                        <a:t>概要：</a:t>
                      </a:r>
                      <a:r>
                        <a:rPr kumimoji="1" lang="ja-JP" altLang="en-US" sz="1800" kern="1200" dirty="0">
                          <a:solidFill>
                            <a:schemeClr val="tx1"/>
                          </a:solidFill>
                          <a:effectLst/>
                          <a:latin typeface="+mn-ea"/>
                          <a:ea typeface="+mn-ea"/>
                          <a:cs typeface="+mn-cs"/>
                        </a:rPr>
                        <a:t>一般設定画面内の文言の変更</a:t>
                      </a:r>
                      <a:endParaRPr kumimoji="1" lang="en-US" altLang="ja-JP" sz="1800" b="0" i="0" kern="1200" baseline="0" dirty="0">
                        <a:solidFill>
                          <a:schemeClr val="tx1"/>
                        </a:solidFill>
                        <a:effectLst/>
                        <a:latin typeface="+mn-ea"/>
                        <a:ea typeface="+mn-ea"/>
                        <a:cs typeface="+mn-cs"/>
                      </a:endParaRPr>
                    </a:p>
                    <a:p>
                      <a:pPr marL="177165" indent="-177165">
                        <a:buFont typeface="Arial" panose="020B0604020202020204" pitchFamily="34" charset="0"/>
                        <a:buChar char="•"/>
                      </a:pPr>
                      <a:r>
                        <a:rPr kumimoji="1" lang="ja-JP" altLang="en-US" sz="1800" b="0" i="0" kern="1200" baseline="0" dirty="0">
                          <a:solidFill>
                            <a:schemeClr val="tx1"/>
                          </a:solidFill>
                          <a:effectLst/>
                          <a:latin typeface="+mn-ea"/>
                          <a:ea typeface="+mn-ea"/>
                          <a:cs typeface="+mn-cs"/>
                        </a:rPr>
                        <a:t>詳細：</a:t>
                      </a:r>
                      <a:r>
                        <a:rPr lang="ja-JP" altLang="en-US" sz="1800" dirty="0">
                          <a:latin typeface="+mn-ea"/>
                          <a:ea typeface="+mn-ea"/>
                        </a:rPr>
                        <a:t>全国マップ画面および現場詳細画面の一般設定画面に</a:t>
                      </a:r>
                      <a:r>
                        <a:rPr kumimoji="1" lang="ja-JP" altLang="en-US" sz="1800" b="0" i="0" kern="1200" baseline="0" dirty="0">
                          <a:solidFill>
                            <a:schemeClr val="tx1"/>
                          </a:solidFill>
                          <a:effectLst/>
                          <a:latin typeface="+mn-ea"/>
                          <a:ea typeface="+mn-ea"/>
                          <a:cs typeface="+mn-cs"/>
                        </a:rPr>
                        <a:t>おいて、文言が</a:t>
                      </a:r>
                      <a:r>
                        <a:rPr lang="ja-JP" altLang="en-US" sz="1800" b="0" dirty="0">
                          <a:latin typeface="+mn-ea"/>
                          <a:ea typeface="+mn-ea"/>
                        </a:rPr>
                        <a:t> </a:t>
                      </a:r>
                      <a:endParaRPr lang="en-US" altLang="ja-JP" sz="1800" b="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800" b="0" dirty="0">
                          <a:latin typeface="+mn-ea"/>
                          <a:ea typeface="+mn-ea"/>
                        </a:rPr>
                        <a:t>　　　　変更になりました。</a:t>
                      </a:r>
                      <a:endParaRPr lang="en-US" altLang="ja-JP" sz="1800" b="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800" b="0" i="0" kern="1200" baseline="0" dirty="0">
                          <a:solidFill>
                            <a:schemeClr val="tx1"/>
                          </a:solidFill>
                          <a:effectLst/>
                          <a:latin typeface="+mn-ea"/>
                          <a:ea typeface="+mn-ea"/>
                          <a:cs typeface="+mn-cs"/>
                        </a:rPr>
                        <a:t>　　　　</a:t>
                      </a:r>
                      <a:r>
                        <a:rPr kumimoji="1" lang="en-US" altLang="ja-JP" sz="1800" kern="1200" dirty="0">
                          <a:solidFill>
                            <a:schemeClr val="tx1"/>
                          </a:solidFill>
                          <a:effectLst/>
                          <a:latin typeface="+mn-lt"/>
                          <a:ea typeface="+mn-ea"/>
                          <a:cs typeface="+mn-cs"/>
                        </a:rPr>
                        <a:t>※</a:t>
                      </a:r>
                      <a:r>
                        <a:rPr kumimoji="1" lang="ja-JP" altLang="en-US" sz="1800" kern="1200" dirty="0">
                          <a:solidFill>
                            <a:schemeClr val="tx1"/>
                          </a:solidFill>
                          <a:effectLst/>
                          <a:latin typeface="+mn-lt"/>
                          <a:ea typeface="+mn-ea"/>
                          <a:cs typeface="+mn-cs"/>
                        </a:rPr>
                        <a:t>詳細は次項より説明しております。</a:t>
                      </a:r>
                      <a:endParaRPr kumimoji="1" lang="en-US" altLang="ja-JP" sz="1800" b="0" i="0" kern="1200" baseline="0" dirty="0">
                        <a:solidFill>
                          <a:schemeClr val="tx1"/>
                        </a:solidFill>
                        <a:effectLst/>
                        <a:latin typeface="+mn-ea"/>
                        <a:ea typeface="+mn-ea"/>
                        <a:cs typeface="+mn-cs"/>
                      </a:endParaRPr>
                    </a:p>
                  </a:txBody>
                  <a:tcPr>
                    <a:solidFill>
                      <a:schemeClr val="bg1"/>
                    </a:solidFill>
                  </a:tcPr>
                </a:tc>
                <a:extLst>
                  <a:ext uri="{0D108BD9-81ED-4DB2-BD59-A6C34878D82A}">
                    <a16:rowId xmlns:a16="http://schemas.microsoft.com/office/drawing/2014/main" val="1817764507"/>
                  </a:ext>
                </a:extLst>
              </a:tr>
            </a:tbl>
          </a:graphicData>
        </a:graphic>
      </p:graphicFrame>
      <p:sp>
        <p:nvSpPr>
          <p:cNvPr id="3" name="テキスト プレースホルダー 1">
            <a:extLst>
              <a:ext uri="{FF2B5EF4-FFF2-40B4-BE49-F238E27FC236}">
                <a16:creationId xmlns:a16="http://schemas.microsoft.com/office/drawing/2014/main" id="{BCE45BF1-F8A4-4510-C957-8417A74439FB}"/>
              </a:ext>
            </a:extLst>
          </p:cNvPr>
          <p:cNvSpPr txBox="1">
            <a:spLocks/>
          </p:cNvSpPr>
          <p:nvPr/>
        </p:nvSpPr>
        <p:spPr>
          <a:xfrm>
            <a:off x="2264833" y="181587"/>
            <a:ext cx="8153400" cy="388031"/>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游ゴシック Medium" panose="020B0500000000000000" pitchFamily="50" charset="-128"/>
                <a:ea typeface="游ゴシック Medium" panose="020B0500000000000000" pitchFamily="50"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b="0" dirty="0">
                <a:solidFill>
                  <a:srgbClr val="265180"/>
                </a:solidFill>
                <a:latin typeface="+mn-ea"/>
                <a:ea typeface="+mn-ea"/>
              </a:rPr>
              <a:t>リリース項目一覧</a:t>
            </a:r>
          </a:p>
        </p:txBody>
      </p:sp>
      <p:pic>
        <p:nvPicPr>
          <p:cNvPr id="6" name="図 5">
            <a:extLst>
              <a:ext uri="{FF2B5EF4-FFF2-40B4-BE49-F238E27FC236}">
                <a16:creationId xmlns:a16="http://schemas.microsoft.com/office/drawing/2014/main" id="{0D0D2EB8-D289-3B37-C9E7-7790F88295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9833" y="3349168"/>
            <a:ext cx="693945" cy="541616"/>
          </a:xfrm>
          <a:prstGeom prst="rect">
            <a:avLst/>
          </a:prstGeom>
        </p:spPr>
      </p:pic>
      <p:pic>
        <p:nvPicPr>
          <p:cNvPr id="7" name="図 6" descr="携帯電話の画面&#10;&#10;自動的に生成された説明">
            <a:extLst>
              <a:ext uri="{FF2B5EF4-FFF2-40B4-BE49-F238E27FC236}">
                <a16:creationId xmlns:a16="http://schemas.microsoft.com/office/drawing/2014/main" id="{B5271C1D-D2FA-E15C-CE0D-7C00296C4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2626" y="3147285"/>
            <a:ext cx="2786758" cy="2729990"/>
          </a:xfrm>
          <a:prstGeom prst="rect">
            <a:avLst/>
          </a:prstGeom>
        </p:spPr>
      </p:pic>
      <p:sp>
        <p:nvSpPr>
          <p:cNvPr id="16" name="正方形/長方形 15">
            <a:extLst>
              <a:ext uri="{FF2B5EF4-FFF2-40B4-BE49-F238E27FC236}">
                <a16:creationId xmlns:a16="http://schemas.microsoft.com/office/drawing/2014/main" id="{7259BA23-5C19-8A40-8697-E2322B5E8C83}"/>
              </a:ext>
            </a:extLst>
          </p:cNvPr>
          <p:cNvSpPr/>
          <p:nvPr/>
        </p:nvSpPr>
        <p:spPr>
          <a:xfrm>
            <a:off x="8781254" y="3182758"/>
            <a:ext cx="2648745" cy="261225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descr="テキスト&#10;&#10;中程度の精度で自動的に生成された説明">
            <a:extLst>
              <a:ext uri="{FF2B5EF4-FFF2-40B4-BE49-F238E27FC236}">
                <a16:creationId xmlns:a16="http://schemas.microsoft.com/office/drawing/2014/main" id="{AA696E3C-0372-C122-0A0F-FD1A3D399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2155" y="3147285"/>
            <a:ext cx="1655947" cy="2416054"/>
          </a:xfrm>
          <a:prstGeom prst="rect">
            <a:avLst/>
          </a:prstGeom>
        </p:spPr>
      </p:pic>
      <p:sp>
        <p:nvSpPr>
          <p:cNvPr id="18" name="正方形/長方形 17">
            <a:extLst>
              <a:ext uri="{FF2B5EF4-FFF2-40B4-BE49-F238E27FC236}">
                <a16:creationId xmlns:a16="http://schemas.microsoft.com/office/drawing/2014/main" id="{05F554C2-B7F3-F0CE-DC22-AD7F26C9F941}"/>
              </a:ext>
            </a:extLst>
          </p:cNvPr>
          <p:cNvSpPr/>
          <p:nvPr/>
        </p:nvSpPr>
        <p:spPr>
          <a:xfrm>
            <a:off x="6024752" y="3377715"/>
            <a:ext cx="1269224" cy="41885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9D142E80-BFFD-E25F-5CBC-5FD8433412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7056" y="3166663"/>
            <a:ext cx="2299192" cy="314175"/>
          </a:xfrm>
          <a:prstGeom prst="rect">
            <a:avLst/>
          </a:prstGeom>
        </p:spPr>
      </p:pic>
      <p:sp>
        <p:nvSpPr>
          <p:cNvPr id="20" name="正方形/長方形 19">
            <a:extLst>
              <a:ext uri="{FF2B5EF4-FFF2-40B4-BE49-F238E27FC236}">
                <a16:creationId xmlns:a16="http://schemas.microsoft.com/office/drawing/2014/main" id="{74ED9321-2A77-8375-A6D2-77197F47EA15}"/>
              </a:ext>
            </a:extLst>
          </p:cNvPr>
          <p:cNvSpPr/>
          <p:nvPr/>
        </p:nvSpPr>
        <p:spPr>
          <a:xfrm>
            <a:off x="4477473" y="3166662"/>
            <a:ext cx="255391" cy="31417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右 20">
            <a:extLst>
              <a:ext uri="{FF2B5EF4-FFF2-40B4-BE49-F238E27FC236}">
                <a16:creationId xmlns:a16="http://schemas.microsoft.com/office/drawing/2014/main" id="{B258BD9E-9DFB-9B69-07D1-39EE71799F1E}"/>
              </a:ext>
            </a:extLst>
          </p:cNvPr>
          <p:cNvSpPr/>
          <p:nvPr/>
        </p:nvSpPr>
        <p:spPr>
          <a:xfrm rot="2422647">
            <a:off x="4725651" y="3785116"/>
            <a:ext cx="1261186" cy="255647"/>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右 21">
            <a:extLst>
              <a:ext uri="{FF2B5EF4-FFF2-40B4-BE49-F238E27FC236}">
                <a16:creationId xmlns:a16="http://schemas.microsoft.com/office/drawing/2014/main" id="{8993E86A-219E-0341-D5C0-02AB0ADEFC00}"/>
              </a:ext>
            </a:extLst>
          </p:cNvPr>
          <p:cNvSpPr/>
          <p:nvPr/>
        </p:nvSpPr>
        <p:spPr>
          <a:xfrm>
            <a:off x="7566619" y="3492332"/>
            <a:ext cx="960033" cy="189621"/>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9411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499B9-A3D9-3679-AEC0-7812DA5D1F20}"/>
            </a:ext>
          </a:extLst>
        </p:cNvPr>
        <p:cNvGrpSpPr/>
        <p:nvPr/>
      </p:nvGrpSpPr>
      <p:grpSpPr>
        <a:xfrm>
          <a:off x="0" y="0"/>
          <a:ext cx="0" cy="0"/>
          <a:chOff x="0" y="0"/>
          <a:chExt cx="0" cy="0"/>
        </a:xfrm>
      </p:grpSpPr>
      <p:graphicFrame>
        <p:nvGraphicFramePr>
          <p:cNvPr id="10" name="表 5">
            <a:extLst>
              <a:ext uri="{FF2B5EF4-FFF2-40B4-BE49-F238E27FC236}">
                <a16:creationId xmlns:a16="http://schemas.microsoft.com/office/drawing/2014/main" id="{BE4C1795-0F82-D0ED-5375-985FB21E2C2F}"/>
              </a:ext>
            </a:extLst>
          </p:cNvPr>
          <p:cNvGraphicFramePr>
            <a:graphicFrameLocks noGrp="1"/>
          </p:cNvGraphicFramePr>
          <p:nvPr>
            <p:extLst>
              <p:ext uri="{D42A27DB-BD31-4B8C-83A1-F6EECF244321}">
                <p14:modId xmlns:p14="http://schemas.microsoft.com/office/powerpoint/2010/main" val="3782459671"/>
              </p:ext>
            </p:extLst>
          </p:nvPr>
        </p:nvGraphicFramePr>
        <p:xfrm>
          <a:off x="497711" y="1245326"/>
          <a:ext cx="11558454" cy="5335227"/>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14983">
                  <a:extLst>
                    <a:ext uri="{9D8B030D-6E8A-4147-A177-3AD203B41FA5}">
                      <a16:colId xmlns:a16="http://schemas.microsoft.com/office/drawing/2014/main" val="134053511"/>
                    </a:ext>
                  </a:extLst>
                </a:gridCol>
                <a:gridCol w="9101950">
                  <a:extLst>
                    <a:ext uri="{9D8B030D-6E8A-4147-A177-3AD203B41FA5}">
                      <a16:colId xmlns:a16="http://schemas.microsoft.com/office/drawing/2014/main" val="3343669445"/>
                    </a:ext>
                  </a:extLst>
                </a:gridCol>
              </a:tblGrid>
              <a:tr h="442339">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4892888">
                <a:tc>
                  <a:txBody>
                    <a:bodyPr/>
                    <a:lstStyle/>
                    <a:p>
                      <a:pPr algn="ctr"/>
                      <a:r>
                        <a:rPr kumimoji="1" lang="en-US" altLang="ja-JP" sz="1800" dirty="0">
                          <a:solidFill>
                            <a:schemeClr val="tx1"/>
                          </a:solidFill>
                          <a:latin typeface="+mn-ea"/>
                          <a:ea typeface="+mn-ea"/>
                        </a:rPr>
                        <a:t>2-1</a:t>
                      </a:r>
                    </a:p>
                  </a:txBody>
                  <a:tcPr anchor="ctr">
                    <a:solidFill>
                      <a:schemeClr val="bg1"/>
                    </a:solidFill>
                  </a:tcPr>
                </a:tc>
                <a:tc>
                  <a:txBody>
                    <a:bodyPr/>
                    <a:lstStyle/>
                    <a:p>
                      <a:pPr lvl="0" algn="ctr">
                        <a:lnSpc>
                          <a:spcPct val="100000"/>
                        </a:lnSpc>
                        <a:spcBef>
                          <a:spcPts val="0"/>
                        </a:spcBef>
                        <a:spcAft>
                          <a:spcPts val="0"/>
                        </a:spcAft>
                        <a:buNone/>
                      </a:pPr>
                      <a:endParaRPr lang="en-US" altLang="ja-JP" sz="1800" b="0" i="0" u="none" strike="noStrike" kern="1200" baseline="0" noProof="0" dirty="0">
                        <a:solidFill>
                          <a:srgbClr val="000000"/>
                        </a:solidFill>
                        <a:effectLst/>
                        <a:latin typeface="+mn-ea"/>
                        <a:ea typeface="+mn-ea"/>
                      </a:endParaRPr>
                    </a:p>
                    <a:p>
                      <a:pPr lvl="0" algn="ctr">
                        <a:lnSpc>
                          <a:spcPct val="100000"/>
                        </a:lnSpc>
                        <a:spcBef>
                          <a:spcPts val="0"/>
                        </a:spcBef>
                        <a:spcAft>
                          <a:spcPts val="0"/>
                        </a:spcAft>
                        <a:buNone/>
                      </a:pPr>
                      <a:r>
                        <a:rPr lang="ja-JP" altLang="en-US" sz="1800" b="0" i="0" u="none" strike="noStrike" kern="1200" baseline="0" noProof="0" dirty="0">
                          <a:solidFill>
                            <a:srgbClr val="000000"/>
                          </a:solidFill>
                          <a:effectLst/>
                          <a:latin typeface="+mn-ea"/>
                          <a:ea typeface="+mn-ea"/>
                        </a:rPr>
                        <a:t>周回モード</a:t>
                      </a:r>
                      <a:br>
                        <a:rPr lang="en-US" altLang="ja-JP" sz="1800" b="0" i="0" u="none" strike="noStrike" kern="1200" baseline="0" noProof="0" dirty="0">
                          <a:solidFill>
                            <a:srgbClr val="000000"/>
                          </a:solidFill>
                          <a:effectLst/>
                          <a:latin typeface="+mn-ea"/>
                          <a:ea typeface="+mn-ea"/>
                        </a:rPr>
                      </a:br>
                      <a:r>
                        <a:rPr lang="ja-JP" altLang="en-US" sz="1800" b="0" i="0" u="none" strike="noStrike" kern="1200" baseline="0" noProof="0" dirty="0">
                          <a:solidFill>
                            <a:srgbClr val="000000"/>
                          </a:solidFill>
                          <a:effectLst/>
                          <a:latin typeface="+mn-ea"/>
                          <a:ea typeface="+mn-ea"/>
                        </a:rPr>
                        <a:t>文言変更</a:t>
                      </a:r>
                    </a:p>
                  </a:txBody>
                  <a:tcPr anchor="ctr">
                    <a:solidFill>
                      <a:schemeClr val="bg1"/>
                    </a:solidFill>
                  </a:tcPr>
                </a:tc>
                <a:tc>
                  <a:txBody>
                    <a:bodyPr/>
                    <a:lstStyle/>
                    <a:p>
                      <a:pPr marL="177165" indent="-177165">
                        <a:buFont typeface="Arial" panose="020B0604020202020204" pitchFamily="34" charset="0"/>
                        <a:buChar char="•"/>
                      </a:pPr>
                      <a:r>
                        <a:rPr kumimoji="1" lang="ja-JP" altLang="en-US" sz="1800" b="0" i="0" kern="1200" baseline="0" dirty="0">
                          <a:solidFill>
                            <a:schemeClr val="tx1"/>
                          </a:solidFill>
                          <a:effectLst/>
                          <a:latin typeface="+mn-ea"/>
                          <a:ea typeface="+mn-ea"/>
                          <a:cs typeface="+mn-cs"/>
                        </a:rPr>
                        <a:t>概要：</a:t>
                      </a:r>
                      <a:r>
                        <a:rPr kumimoji="1" lang="ja-JP" altLang="en-US" sz="1800" kern="1200" dirty="0">
                          <a:solidFill>
                            <a:schemeClr val="tx1"/>
                          </a:solidFill>
                          <a:effectLst/>
                          <a:latin typeface="+mn-ea"/>
                          <a:ea typeface="+mn-ea"/>
                          <a:cs typeface="+mn-cs"/>
                        </a:rPr>
                        <a:t>一般設定画面内の文言の変更</a:t>
                      </a:r>
                      <a:endParaRPr kumimoji="1" lang="en-US" altLang="ja-JP" sz="1800" b="0" i="0" kern="1200" baseline="0" dirty="0">
                        <a:solidFill>
                          <a:schemeClr val="tx1"/>
                        </a:solidFill>
                        <a:effectLst/>
                        <a:latin typeface="+mn-ea"/>
                        <a:ea typeface="+mn-ea"/>
                        <a:cs typeface="+mn-cs"/>
                      </a:endParaRPr>
                    </a:p>
                    <a:p>
                      <a:pPr marL="177165" indent="-177165">
                        <a:buFont typeface="Arial" panose="020B0604020202020204" pitchFamily="34" charset="0"/>
                        <a:buChar char="•"/>
                      </a:pPr>
                      <a:r>
                        <a:rPr kumimoji="1" lang="ja-JP" altLang="en-US" sz="1800" b="0" i="0" kern="1200" baseline="0" dirty="0">
                          <a:solidFill>
                            <a:schemeClr val="tx1"/>
                          </a:solidFill>
                          <a:effectLst/>
                          <a:latin typeface="+mn-ea"/>
                          <a:ea typeface="+mn-ea"/>
                          <a:cs typeface="+mn-cs"/>
                        </a:rPr>
                        <a:t>詳細：</a:t>
                      </a:r>
                      <a:r>
                        <a:rPr lang="ja-JP" altLang="en-US" sz="1800" dirty="0">
                          <a:latin typeface="+mn-ea"/>
                          <a:ea typeface="+mn-ea"/>
                        </a:rPr>
                        <a:t>全国マップ画面および現場詳細画面の一般設定画面に</a:t>
                      </a:r>
                      <a:r>
                        <a:rPr kumimoji="1" lang="ja-JP" altLang="en-US" sz="1800" b="0" i="0" kern="1200" baseline="0" dirty="0">
                          <a:solidFill>
                            <a:schemeClr val="tx1"/>
                          </a:solidFill>
                          <a:effectLst/>
                          <a:latin typeface="+mn-ea"/>
                          <a:ea typeface="+mn-ea"/>
                          <a:cs typeface="+mn-cs"/>
                        </a:rPr>
                        <a:t>おいて、文言が</a:t>
                      </a:r>
                      <a:r>
                        <a:rPr lang="ja-JP" altLang="en-US" sz="1800" b="0" dirty="0">
                          <a:latin typeface="+mn-ea"/>
                          <a:ea typeface="+mn-ea"/>
                        </a:rPr>
                        <a:t> </a:t>
                      </a:r>
                      <a:endParaRPr lang="en-US" altLang="ja-JP" sz="1800" b="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800" b="0" dirty="0">
                          <a:latin typeface="+mn-ea"/>
                          <a:ea typeface="+mn-ea"/>
                        </a:rPr>
                        <a:t>　　　　</a:t>
                      </a:r>
                      <a:r>
                        <a:rPr kumimoji="1" lang="ja-JP" altLang="en-US" sz="1800" b="0" i="0" kern="1200" dirty="0">
                          <a:solidFill>
                            <a:schemeClr val="tx1"/>
                          </a:solidFill>
                          <a:effectLst/>
                          <a:latin typeface="+mn-ea"/>
                          <a:ea typeface="+mn-ea"/>
                          <a:cs typeface="+mn-cs"/>
                        </a:rPr>
                        <a:t>「自動周回モード」から</a:t>
                      </a:r>
                      <a:r>
                        <a:rPr lang="ja-JP" altLang="en-US" sz="1800" b="1" dirty="0">
                          <a:latin typeface="+mn-ea"/>
                          <a:ea typeface="+mn-ea"/>
                        </a:rPr>
                        <a:t>「現場周回モード」</a:t>
                      </a:r>
                      <a:r>
                        <a:rPr lang="ja-JP" altLang="en-US" sz="1800" b="0" dirty="0">
                          <a:latin typeface="+mn-ea"/>
                          <a:ea typeface="+mn-ea"/>
                        </a:rPr>
                        <a:t> に</a:t>
                      </a:r>
                      <a:r>
                        <a:rPr lang="ja-JP" altLang="en-US" sz="1800" dirty="0">
                          <a:latin typeface="+mn-ea"/>
                          <a:ea typeface="+mn-ea"/>
                        </a:rPr>
                        <a:t>変更されます。</a:t>
                      </a:r>
                      <a:endParaRPr kumimoji="1" lang="en-US" altLang="ja-JP" sz="1800" b="0" i="0" kern="1200" baseline="0" dirty="0">
                        <a:solidFill>
                          <a:schemeClr val="tx1"/>
                        </a:solidFill>
                        <a:effectLst/>
                        <a:latin typeface="+mn-ea"/>
                        <a:ea typeface="+mn-ea"/>
                        <a:cs typeface="+mn-cs"/>
                      </a:endParaRPr>
                    </a:p>
                  </a:txBody>
                  <a:tcPr>
                    <a:solidFill>
                      <a:schemeClr val="bg1"/>
                    </a:solidFill>
                  </a:tcPr>
                </a:tc>
                <a:extLst>
                  <a:ext uri="{0D108BD9-81ED-4DB2-BD59-A6C34878D82A}">
                    <a16:rowId xmlns:a16="http://schemas.microsoft.com/office/drawing/2014/main" val="1817764507"/>
                  </a:ext>
                </a:extLst>
              </a:tr>
            </a:tbl>
          </a:graphicData>
        </a:graphic>
      </p:graphicFrame>
      <p:sp>
        <p:nvSpPr>
          <p:cNvPr id="3" name="テキスト プレースホルダー 1">
            <a:extLst>
              <a:ext uri="{FF2B5EF4-FFF2-40B4-BE49-F238E27FC236}">
                <a16:creationId xmlns:a16="http://schemas.microsoft.com/office/drawing/2014/main" id="{E7981C3D-FE0D-FAAF-1A7F-11A6962DFD3B}"/>
              </a:ext>
            </a:extLst>
          </p:cNvPr>
          <p:cNvSpPr txBox="1">
            <a:spLocks/>
          </p:cNvSpPr>
          <p:nvPr/>
        </p:nvSpPr>
        <p:spPr>
          <a:xfrm>
            <a:off x="2264833" y="181587"/>
            <a:ext cx="8153400" cy="388031"/>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游ゴシック Medium" panose="020B0500000000000000" pitchFamily="50" charset="-128"/>
                <a:ea typeface="游ゴシック Medium" panose="020B0500000000000000" pitchFamily="50"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b="0" dirty="0">
                <a:solidFill>
                  <a:srgbClr val="265180"/>
                </a:solidFill>
                <a:latin typeface="+mn-ea"/>
                <a:ea typeface="+mn-ea"/>
              </a:rPr>
              <a:t>リリース項目一覧</a:t>
            </a:r>
          </a:p>
        </p:txBody>
      </p:sp>
      <p:sp>
        <p:nvSpPr>
          <p:cNvPr id="2" name="テキスト ボックス 1">
            <a:extLst>
              <a:ext uri="{FF2B5EF4-FFF2-40B4-BE49-F238E27FC236}">
                <a16:creationId xmlns:a16="http://schemas.microsoft.com/office/drawing/2014/main" id="{DCBCE4D1-B68C-3F02-1593-009126BC854B}"/>
              </a:ext>
            </a:extLst>
          </p:cNvPr>
          <p:cNvSpPr txBox="1"/>
          <p:nvPr/>
        </p:nvSpPr>
        <p:spPr>
          <a:xfrm>
            <a:off x="2978283" y="2912198"/>
            <a:ext cx="3788185" cy="369332"/>
          </a:xfrm>
          <a:prstGeom prst="rect">
            <a:avLst/>
          </a:prstGeom>
          <a:noFill/>
        </p:spPr>
        <p:txBody>
          <a:bodyPr wrap="square" rtlCol="0">
            <a:spAutoFit/>
          </a:bodyPr>
          <a:lstStyle/>
          <a:p>
            <a:r>
              <a:rPr kumimoji="1" lang="ja-JP" altLang="en-US" dirty="0">
                <a:latin typeface="+mn-ea"/>
              </a:rPr>
              <a:t>＜従来の一般設定画面＞</a:t>
            </a:r>
            <a:endParaRPr kumimoji="1" lang="ja-JP" altLang="en-US" dirty="0"/>
          </a:p>
        </p:txBody>
      </p:sp>
      <p:sp>
        <p:nvSpPr>
          <p:cNvPr id="5" name="テキスト ボックス 4">
            <a:extLst>
              <a:ext uri="{FF2B5EF4-FFF2-40B4-BE49-F238E27FC236}">
                <a16:creationId xmlns:a16="http://schemas.microsoft.com/office/drawing/2014/main" id="{A0EF1258-D1FF-5C09-84BB-B8BCC0FFDAEB}"/>
              </a:ext>
            </a:extLst>
          </p:cNvPr>
          <p:cNvSpPr txBox="1"/>
          <p:nvPr/>
        </p:nvSpPr>
        <p:spPr>
          <a:xfrm>
            <a:off x="2978283" y="4349543"/>
            <a:ext cx="3770814" cy="369332"/>
          </a:xfrm>
          <a:prstGeom prst="rect">
            <a:avLst/>
          </a:prstGeom>
          <a:noFill/>
        </p:spPr>
        <p:txBody>
          <a:bodyPr wrap="square" rtlCol="0">
            <a:spAutoFit/>
          </a:bodyPr>
          <a:lstStyle/>
          <a:p>
            <a:r>
              <a:rPr kumimoji="1" lang="ja-JP" altLang="en-US" dirty="0">
                <a:latin typeface="+mn-ea"/>
              </a:rPr>
              <a:t>＜改修後</a:t>
            </a:r>
            <a:r>
              <a:rPr kumimoji="1" lang="ja-JP" altLang="en-US" b="0" i="0" kern="1200" baseline="0" dirty="0">
                <a:solidFill>
                  <a:schemeClr val="tx1"/>
                </a:solidFill>
                <a:effectLst/>
                <a:latin typeface="+mn-lt"/>
                <a:ea typeface="+mn-ea"/>
                <a:cs typeface="+mn-cs"/>
              </a:rPr>
              <a:t>の一般</a:t>
            </a:r>
            <a:r>
              <a:rPr kumimoji="1" lang="ja-JP" altLang="en-US" dirty="0">
                <a:latin typeface="+mn-ea"/>
              </a:rPr>
              <a:t>設定画面＞</a:t>
            </a:r>
            <a:endParaRPr kumimoji="1" lang="ja-JP" altLang="en-US" dirty="0"/>
          </a:p>
        </p:txBody>
      </p:sp>
      <p:pic>
        <p:nvPicPr>
          <p:cNvPr id="17" name="図 16"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20952249-9F60-AEF9-B469-D25E9F2CA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157" y="3266302"/>
            <a:ext cx="4486901" cy="971686"/>
          </a:xfrm>
          <a:prstGeom prst="rect">
            <a:avLst/>
          </a:prstGeom>
        </p:spPr>
      </p:pic>
      <p:sp>
        <p:nvSpPr>
          <p:cNvPr id="18" name="正方形/長方形 17">
            <a:extLst>
              <a:ext uri="{FF2B5EF4-FFF2-40B4-BE49-F238E27FC236}">
                <a16:creationId xmlns:a16="http://schemas.microsoft.com/office/drawing/2014/main" id="{E6A2E89B-927E-E864-0A86-6BC9E3116FDE}"/>
              </a:ext>
            </a:extLst>
          </p:cNvPr>
          <p:cNvSpPr/>
          <p:nvPr/>
        </p:nvSpPr>
        <p:spPr>
          <a:xfrm>
            <a:off x="4484915" y="3322219"/>
            <a:ext cx="2490651" cy="78105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descr="白黒の写真にテキストが書いてあるスマートフォンのスクリーンショット&#10;&#10;低い精度で自動的に生成された説明">
            <a:extLst>
              <a:ext uri="{FF2B5EF4-FFF2-40B4-BE49-F238E27FC236}">
                <a16:creationId xmlns:a16="http://schemas.microsoft.com/office/drawing/2014/main" id="{7A6A7582-DAB0-E2AB-5EB6-2433547474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157" y="4711919"/>
            <a:ext cx="4334480" cy="1743318"/>
          </a:xfrm>
          <a:prstGeom prst="rect">
            <a:avLst/>
          </a:prstGeom>
        </p:spPr>
      </p:pic>
      <p:sp>
        <p:nvSpPr>
          <p:cNvPr id="22" name="正方形/長方形 21">
            <a:extLst>
              <a:ext uri="{FF2B5EF4-FFF2-40B4-BE49-F238E27FC236}">
                <a16:creationId xmlns:a16="http://schemas.microsoft.com/office/drawing/2014/main" id="{FDA5FB43-BAE4-597B-C0ED-0364AE0F3413}"/>
              </a:ext>
            </a:extLst>
          </p:cNvPr>
          <p:cNvSpPr/>
          <p:nvPr/>
        </p:nvSpPr>
        <p:spPr>
          <a:xfrm>
            <a:off x="3124157" y="4759564"/>
            <a:ext cx="4217169" cy="85311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A03927EF-4CC6-198B-0DD0-DF23865A53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9833" y="3349168"/>
            <a:ext cx="693945" cy="541616"/>
          </a:xfrm>
          <a:prstGeom prst="rect">
            <a:avLst/>
          </a:prstGeom>
        </p:spPr>
      </p:pic>
    </p:spTree>
    <p:extLst>
      <p:ext uri="{BB962C8B-B14F-4D97-AF65-F5344CB8AC3E}">
        <p14:creationId xmlns:p14="http://schemas.microsoft.com/office/powerpoint/2010/main" val="3403691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119D2-981D-748F-24E8-A9B3305FED98}"/>
            </a:ext>
          </a:extLst>
        </p:cNvPr>
        <p:cNvGrpSpPr/>
        <p:nvPr/>
      </p:nvGrpSpPr>
      <p:grpSpPr>
        <a:xfrm>
          <a:off x="0" y="0"/>
          <a:ext cx="0" cy="0"/>
          <a:chOff x="0" y="0"/>
          <a:chExt cx="0" cy="0"/>
        </a:xfrm>
      </p:grpSpPr>
      <p:graphicFrame>
        <p:nvGraphicFramePr>
          <p:cNvPr id="10" name="表 5">
            <a:extLst>
              <a:ext uri="{FF2B5EF4-FFF2-40B4-BE49-F238E27FC236}">
                <a16:creationId xmlns:a16="http://schemas.microsoft.com/office/drawing/2014/main" id="{CB1BB37C-A908-3DE0-1DAF-B5EDF6B76E66}"/>
              </a:ext>
            </a:extLst>
          </p:cNvPr>
          <p:cNvGraphicFramePr>
            <a:graphicFrameLocks noGrp="1"/>
          </p:cNvGraphicFramePr>
          <p:nvPr>
            <p:extLst>
              <p:ext uri="{D42A27DB-BD31-4B8C-83A1-F6EECF244321}">
                <p14:modId xmlns:p14="http://schemas.microsoft.com/office/powerpoint/2010/main" val="1557665232"/>
              </p:ext>
            </p:extLst>
          </p:nvPr>
        </p:nvGraphicFramePr>
        <p:xfrm>
          <a:off x="497711" y="1245326"/>
          <a:ext cx="11558454" cy="5335227"/>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14983">
                  <a:extLst>
                    <a:ext uri="{9D8B030D-6E8A-4147-A177-3AD203B41FA5}">
                      <a16:colId xmlns:a16="http://schemas.microsoft.com/office/drawing/2014/main" val="134053511"/>
                    </a:ext>
                  </a:extLst>
                </a:gridCol>
                <a:gridCol w="9101950">
                  <a:extLst>
                    <a:ext uri="{9D8B030D-6E8A-4147-A177-3AD203B41FA5}">
                      <a16:colId xmlns:a16="http://schemas.microsoft.com/office/drawing/2014/main" val="3343669445"/>
                    </a:ext>
                  </a:extLst>
                </a:gridCol>
              </a:tblGrid>
              <a:tr h="442339">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4892888">
                <a:tc>
                  <a:txBody>
                    <a:bodyPr/>
                    <a:lstStyle/>
                    <a:p>
                      <a:pPr algn="ctr"/>
                      <a:r>
                        <a:rPr kumimoji="1" lang="en-US" altLang="ja-JP" sz="1800" dirty="0">
                          <a:solidFill>
                            <a:schemeClr val="tx1"/>
                          </a:solidFill>
                          <a:latin typeface="+mn-ea"/>
                          <a:ea typeface="+mn-ea"/>
                        </a:rPr>
                        <a:t>2-2</a:t>
                      </a:r>
                      <a:endParaRPr kumimoji="1" lang="ja-JP" altLang="en-US" sz="1800" dirty="0">
                        <a:solidFill>
                          <a:schemeClr val="tx1"/>
                        </a:solidFill>
                        <a:latin typeface="+mn-ea"/>
                        <a:ea typeface="+mn-ea"/>
                      </a:endParaRPr>
                    </a:p>
                  </a:txBody>
                  <a:tcPr anchor="ctr">
                    <a:solidFill>
                      <a:schemeClr val="bg1"/>
                    </a:solidFill>
                  </a:tcPr>
                </a:tc>
                <a:tc>
                  <a:txBody>
                    <a:bodyPr/>
                    <a:lstStyle/>
                    <a:p>
                      <a:pPr lvl="0" algn="ctr">
                        <a:lnSpc>
                          <a:spcPct val="100000"/>
                        </a:lnSpc>
                        <a:spcBef>
                          <a:spcPts val="0"/>
                        </a:spcBef>
                        <a:spcAft>
                          <a:spcPts val="0"/>
                        </a:spcAft>
                        <a:buNone/>
                      </a:pPr>
                      <a:endParaRPr kumimoji="1" lang="en-US" altLang="ja-JP" sz="1800" b="0" i="0" kern="1200" baseline="0" dirty="0">
                        <a:solidFill>
                          <a:schemeClr val="tx1"/>
                        </a:solidFill>
                        <a:effectLst/>
                        <a:latin typeface="+mn-ea"/>
                        <a:ea typeface="+mn-ea"/>
                        <a:cs typeface="+mn-cs"/>
                      </a:endParaRPr>
                    </a:p>
                    <a:p>
                      <a:pPr lvl="0" algn="ctr">
                        <a:lnSpc>
                          <a:spcPct val="100000"/>
                        </a:lnSpc>
                        <a:spcBef>
                          <a:spcPts val="0"/>
                        </a:spcBef>
                        <a:spcAft>
                          <a:spcPts val="0"/>
                        </a:spcAft>
                        <a:buNone/>
                      </a:pPr>
                      <a:r>
                        <a:rPr kumimoji="1" lang="ja-JP" altLang="en-US" sz="1800" b="0" i="0" kern="1200" baseline="0" dirty="0">
                          <a:solidFill>
                            <a:schemeClr val="tx1"/>
                          </a:solidFill>
                          <a:effectLst/>
                          <a:latin typeface="+mn-ea"/>
                          <a:ea typeface="+mn-ea"/>
                          <a:cs typeface="+mn-cs"/>
                        </a:rPr>
                        <a:t>設定画面</a:t>
                      </a:r>
                      <a:br>
                        <a:rPr kumimoji="1" lang="en-US" altLang="ja-JP" sz="1800" b="0" i="0" kern="1200" baseline="0" dirty="0">
                          <a:solidFill>
                            <a:schemeClr val="tx1"/>
                          </a:solidFill>
                          <a:effectLst/>
                          <a:latin typeface="+mn-ea"/>
                          <a:ea typeface="+mn-ea"/>
                          <a:cs typeface="+mn-cs"/>
                        </a:rPr>
                      </a:br>
                      <a:r>
                        <a:rPr kumimoji="1" lang="ja-JP" altLang="en-US" sz="1800" b="0" i="0" kern="1200" baseline="0" dirty="0">
                          <a:solidFill>
                            <a:schemeClr val="tx1"/>
                          </a:solidFill>
                          <a:effectLst/>
                          <a:latin typeface="+mn-ea"/>
                          <a:ea typeface="+mn-ea"/>
                          <a:cs typeface="+mn-cs"/>
                        </a:rPr>
                        <a:t>文言変更</a:t>
                      </a:r>
                      <a:endParaRPr kumimoji="1" lang="en-US" altLang="ja-JP" sz="1800" b="0" i="0" kern="1200" baseline="0" dirty="0">
                        <a:solidFill>
                          <a:schemeClr val="tx1"/>
                        </a:solidFill>
                        <a:effectLst/>
                        <a:latin typeface="+mn-ea"/>
                        <a:ea typeface="+mn-ea"/>
                        <a:cs typeface="+mn-cs"/>
                      </a:endParaRPr>
                    </a:p>
                  </a:txBody>
                  <a:tcPr anchor="ctr">
                    <a:solidFill>
                      <a:schemeClr val="bg1"/>
                    </a:solidFill>
                  </a:tcPr>
                </a:tc>
                <a:tc>
                  <a:txBody>
                    <a:bodyPr/>
                    <a:lstStyle/>
                    <a:p>
                      <a:pPr marL="177165" marR="0" lvl="0" indent="-17716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kern="1200" baseline="0" dirty="0">
                          <a:solidFill>
                            <a:schemeClr val="tx1"/>
                          </a:solidFill>
                          <a:effectLst/>
                          <a:latin typeface="+mn-ea"/>
                          <a:ea typeface="+mn-ea"/>
                          <a:cs typeface="+mn-cs"/>
                        </a:rPr>
                        <a:t>概要：</a:t>
                      </a:r>
                      <a:r>
                        <a:rPr kumimoji="1" lang="ja-JP" altLang="en-US" sz="1800" kern="1200" dirty="0">
                          <a:solidFill>
                            <a:schemeClr val="tx1"/>
                          </a:solidFill>
                          <a:effectLst/>
                          <a:latin typeface="+mn-ea"/>
                          <a:ea typeface="+mn-ea"/>
                          <a:cs typeface="+mn-cs"/>
                        </a:rPr>
                        <a:t>一般設定画面内の文言の変更</a:t>
                      </a:r>
                      <a:endParaRPr kumimoji="1" lang="en-US" altLang="ja-JP" sz="1800" b="0" i="0" kern="1200" baseline="0" dirty="0">
                        <a:solidFill>
                          <a:schemeClr val="tx1"/>
                        </a:solidFill>
                        <a:effectLst/>
                        <a:latin typeface="+mn-ea"/>
                        <a:ea typeface="+mn-ea"/>
                        <a:cs typeface="+mn-cs"/>
                      </a:endParaRPr>
                    </a:p>
                    <a:p>
                      <a:pPr marL="177165" marR="0" lvl="0" indent="-17716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kern="1200" baseline="0" dirty="0">
                          <a:solidFill>
                            <a:schemeClr val="tx1"/>
                          </a:solidFill>
                          <a:effectLst/>
                          <a:latin typeface="+mn-ea"/>
                          <a:ea typeface="+mn-ea"/>
                          <a:cs typeface="+mn-cs"/>
                        </a:rPr>
                        <a:t>詳細：</a:t>
                      </a:r>
                      <a:r>
                        <a:rPr lang="ja-JP" altLang="en-US" sz="1800" dirty="0">
                          <a:latin typeface="+mn-ea"/>
                          <a:ea typeface="+mn-ea"/>
                        </a:rPr>
                        <a:t>全国マップ画面および現場詳細画面の一般設定画面に</a:t>
                      </a:r>
                      <a:r>
                        <a:rPr kumimoji="1" lang="ja-JP" altLang="en-US" sz="1800" b="0" i="0" kern="1200" baseline="0" dirty="0">
                          <a:solidFill>
                            <a:schemeClr val="tx1"/>
                          </a:solidFill>
                          <a:effectLst/>
                          <a:latin typeface="+mn-ea"/>
                          <a:ea typeface="+mn-ea"/>
                          <a:cs typeface="+mn-cs"/>
                        </a:rPr>
                        <a:t>おいて、</a:t>
                      </a:r>
                      <a:endParaRPr kumimoji="1" lang="en-US" altLang="ja-JP" sz="1800" b="0" i="0" kern="1200" baseline="0" dirty="0">
                        <a:solidFill>
                          <a:schemeClr val="tx1"/>
                        </a:solidFill>
                        <a:effectLst/>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800" b="0" i="0" kern="1200" baseline="0" dirty="0">
                          <a:solidFill>
                            <a:schemeClr val="tx1"/>
                          </a:solidFill>
                          <a:effectLst/>
                          <a:latin typeface="+mn-ea"/>
                          <a:ea typeface="+mn-ea"/>
                          <a:cs typeface="+mn-cs"/>
                        </a:rPr>
                        <a:t>　　　　以下の文言が変更されます。</a:t>
                      </a:r>
                      <a:endParaRPr kumimoji="1" lang="en-US" altLang="ja-JP" sz="1800" b="0" i="0" kern="1200" baseline="0" dirty="0">
                        <a:solidFill>
                          <a:schemeClr val="tx1"/>
                        </a:solidFill>
                        <a:effectLst/>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800" b="0" i="0" kern="1200" baseline="0" dirty="0">
                          <a:solidFill>
                            <a:schemeClr val="tx1"/>
                          </a:solidFill>
                          <a:effectLst/>
                          <a:latin typeface="+mn-ea"/>
                          <a:ea typeface="+mn-ea"/>
                          <a:cs typeface="+mn-cs"/>
                        </a:rPr>
                        <a:t>　　　　・「</a:t>
                      </a:r>
                      <a:r>
                        <a:rPr lang="ja-JP" altLang="en-US" sz="1800" dirty="0">
                          <a:latin typeface="+mn-ea"/>
                          <a:ea typeface="+mn-ea"/>
                        </a:rPr>
                        <a:t>初期ホーム画面</a:t>
                      </a:r>
                      <a:r>
                        <a:rPr kumimoji="1" lang="ja-JP" altLang="en-US" sz="1800" b="0" i="0" kern="1200" baseline="0" dirty="0">
                          <a:solidFill>
                            <a:schemeClr val="tx1"/>
                          </a:solidFill>
                          <a:effectLst/>
                          <a:latin typeface="+mn-ea"/>
                          <a:ea typeface="+mn-ea"/>
                          <a:cs typeface="+mn-cs"/>
                        </a:rPr>
                        <a:t>」→「</a:t>
                      </a:r>
                      <a:r>
                        <a:rPr lang="ja-JP" altLang="en-US" sz="1800" b="1" dirty="0">
                          <a:latin typeface="+mn-ea"/>
                          <a:ea typeface="+mn-ea"/>
                        </a:rPr>
                        <a:t>初期画面」</a:t>
                      </a:r>
                      <a:endParaRPr lang="en-US" altLang="ja-JP" sz="1800" b="1"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800" b="1" dirty="0">
                          <a:latin typeface="+mn-ea"/>
                          <a:ea typeface="+mn-ea"/>
                        </a:rPr>
                        <a:t>　　　</a:t>
                      </a:r>
                      <a:r>
                        <a:rPr lang="ja-JP" altLang="en-US" sz="1800" b="0" dirty="0">
                          <a:latin typeface="+mn-ea"/>
                          <a:ea typeface="+mn-ea"/>
                        </a:rPr>
                        <a:t>　・</a:t>
                      </a:r>
                      <a:r>
                        <a:rPr kumimoji="1" lang="ja-JP" altLang="en-US" sz="1800" b="0" i="0" kern="1200" baseline="0" dirty="0">
                          <a:solidFill>
                            <a:schemeClr val="tx1"/>
                          </a:solidFill>
                          <a:effectLst/>
                          <a:latin typeface="+mn-ea"/>
                          <a:ea typeface="+mn-ea"/>
                          <a:cs typeface="+mn-cs"/>
                        </a:rPr>
                        <a:t>「</a:t>
                      </a:r>
                      <a:r>
                        <a:rPr lang="ja-JP" altLang="en-US" sz="1800" dirty="0">
                          <a:latin typeface="+mn-ea"/>
                          <a:ea typeface="+mn-ea"/>
                        </a:rPr>
                        <a:t>ログイン後に旧ホーム画面</a:t>
                      </a:r>
                      <a:r>
                        <a:rPr kumimoji="1" lang="ja-JP" altLang="en-US" sz="1800" b="0" i="0" kern="1200" baseline="0" dirty="0">
                          <a:solidFill>
                            <a:schemeClr val="tx1"/>
                          </a:solidFill>
                          <a:effectLst/>
                          <a:latin typeface="+mn-ea"/>
                          <a:ea typeface="+mn-ea"/>
                          <a:cs typeface="+mn-cs"/>
                        </a:rPr>
                        <a:t>」→</a:t>
                      </a:r>
                      <a:r>
                        <a:rPr lang="ja-JP" altLang="en-US" sz="1800" b="1" dirty="0">
                          <a:latin typeface="+mn-ea"/>
                          <a:ea typeface="+mn-ea"/>
                        </a:rPr>
                        <a:t>「ログイン後に管理設定画面を表示」</a:t>
                      </a:r>
                      <a:endParaRPr lang="en-US" altLang="ja-JP" sz="1800" dirty="0">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sp>
        <p:nvSpPr>
          <p:cNvPr id="3" name="テキスト プレースホルダー 1">
            <a:extLst>
              <a:ext uri="{FF2B5EF4-FFF2-40B4-BE49-F238E27FC236}">
                <a16:creationId xmlns:a16="http://schemas.microsoft.com/office/drawing/2014/main" id="{63EB72DA-7BC1-2821-F61A-8D546B42FC35}"/>
              </a:ext>
            </a:extLst>
          </p:cNvPr>
          <p:cNvSpPr txBox="1">
            <a:spLocks/>
          </p:cNvSpPr>
          <p:nvPr/>
        </p:nvSpPr>
        <p:spPr>
          <a:xfrm>
            <a:off x="2264833" y="181587"/>
            <a:ext cx="8153400" cy="388031"/>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游ゴシック Medium" panose="020B0500000000000000" pitchFamily="50" charset="-128"/>
                <a:ea typeface="游ゴシック Medium" panose="020B0500000000000000" pitchFamily="50"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b="0" dirty="0">
                <a:solidFill>
                  <a:srgbClr val="265180"/>
                </a:solidFill>
                <a:latin typeface="+mn-ea"/>
                <a:ea typeface="+mn-ea"/>
              </a:rPr>
              <a:t>リリース項目一覧</a:t>
            </a:r>
          </a:p>
        </p:txBody>
      </p:sp>
      <p:pic>
        <p:nvPicPr>
          <p:cNvPr id="15" name="図 14" descr="テキスト&#10;&#10;自動的に生成された説明">
            <a:extLst>
              <a:ext uri="{FF2B5EF4-FFF2-40B4-BE49-F238E27FC236}">
                <a16:creationId xmlns:a16="http://schemas.microsoft.com/office/drawing/2014/main" id="{8CDC146E-BB4A-E9AC-18A8-45950D0D32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435" y="3666507"/>
            <a:ext cx="4467849" cy="895475"/>
          </a:xfrm>
          <a:prstGeom prst="rect">
            <a:avLst/>
          </a:prstGeom>
        </p:spPr>
      </p:pic>
      <p:pic>
        <p:nvPicPr>
          <p:cNvPr id="22" name="図 21" descr="テキスト&#10;&#10;自動的に生成された説明">
            <a:extLst>
              <a:ext uri="{FF2B5EF4-FFF2-40B4-BE49-F238E27FC236}">
                <a16:creationId xmlns:a16="http://schemas.microsoft.com/office/drawing/2014/main" id="{DDDB0539-E8C2-22EF-26BD-E48B33772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435" y="5443252"/>
            <a:ext cx="4467848" cy="1026398"/>
          </a:xfrm>
          <a:prstGeom prst="rect">
            <a:avLst/>
          </a:prstGeom>
        </p:spPr>
      </p:pic>
      <p:sp>
        <p:nvSpPr>
          <p:cNvPr id="23" name="テキスト ボックス 22">
            <a:extLst>
              <a:ext uri="{FF2B5EF4-FFF2-40B4-BE49-F238E27FC236}">
                <a16:creationId xmlns:a16="http://schemas.microsoft.com/office/drawing/2014/main" id="{05A4B5C3-1E3E-D051-195A-92C44D640E30}"/>
              </a:ext>
            </a:extLst>
          </p:cNvPr>
          <p:cNvSpPr txBox="1"/>
          <p:nvPr/>
        </p:nvSpPr>
        <p:spPr>
          <a:xfrm>
            <a:off x="2952203" y="4987047"/>
            <a:ext cx="3770814" cy="369332"/>
          </a:xfrm>
          <a:prstGeom prst="rect">
            <a:avLst/>
          </a:prstGeom>
          <a:noFill/>
        </p:spPr>
        <p:txBody>
          <a:bodyPr wrap="square" rtlCol="0">
            <a:spAutoFit/>
          </a:bodyPr>
          <a:lstStyle/>
          <a:p>
            <a:r>
              <a:rPr kumimoji="1" lang="ja-JP" altLang="en-US" dirty="0">
                <a:latin typeface="+mn-ea"/>
              </a:rPr>
              <a:t>＜改修後</a:t>
            </a:r>
            <a:r>
              <a:rPr kumimoji="1" lang="ja-JP" altLang="en-US" b="0" i="0" kern="1200" baseline="0" dirty="0">
                <a:solidFill>
                  <a:schemeClr val="tx1"/>
                </a:solidFill>
                <a:effectLst/>
                <a:latin typeface="+mn-lt"/>
                <a:ea typeface="+mn-ea"/>
                <a:cs typeface="+mn-cs"/>
              </a:rPr>
              <a:t>の一般</a:t>
            </a:r>
            <a:r>
              <a:rPr kumimoji="1" lang="ja-JP" altLang="en-US" dirty="0">
                <a:latin typeface="+mn-ea"/>
              </a:rPr>
              <a:t>設定画面＞</a:t>
            </a:r>
            <a:endParaRPr kumimoji="1" lang="ja-JP" altLang="en-US" dirty="0"/>
          </a:p>
        </p:txBody>
      </p:sp>
      <p:sp>
        <p:nvSpPr>
          <p:cNvPr id="24" name="テキスト ボックス 23">
            <a:extLst>
              <a:ext uri="{FF2B5EF4-FFF2-40B4-BE49-F238E27FC236}">
                <a16:creationId xmlns:a16="http://schemas.microsoft.com/office/drawing/2014/main" id="{BBDDB3DC-58F9-578E-B51C-D0F1EE7CE2F7}"/>
              </a:ext>
            </a:extLst>
          </p:cNvPr>
          <p:cNvSpPr txBox="1"/>
          <p:nvPr/>
        </p:nvSpPr>
        <p:spPr>
          <a:xfrm>
            <a:off x="2952203" y="3210302"/>
            <a:ext cx="3788185" cy="369332"/>
          </a:xfrm>
          <a:prstGeom prst="rect">
            <a:avLst/>
          </a:prstGeom>
          <a:noFill/>
        </p:spPr>
        <p:txBody>
          <a:bodyPr wrap="square" rtlCol="0">
            <a:spAutoFit/>
          </a:bodyPr>
          <a:lstStyle/>
          <a:p>
            <a:r>
              <a:rPr kumimoji="1" lang="ja-JP" altLang="en-US" dirty="0">
                <a:latin typeface="+mn-ea"/>
              </a:rPr>
              <a:t>＜従来の一般設定画面＞</a:t>
            </a:r>
            <a:endParaRPr kumimoji="1" lang="ja-JP" altLang="en-US" dirty="0"/>
          </a:p>
        </p:txBody>
      </p:sp>
      <p:sp>
        <p:nvSpPr>
          <p:cNvPr id="25" name="正方形/長方形 24">
            <a:extLst>
              <a:ext uri="{FF2B5EF4-FFF2-40B4-BE49-F238E27FC236}">
                <a16:creationId xmlns:a16="http://schemas.microsoft.com/office/drawing/2014/main" id="{5C3DDEF1-B66E-A771-4BDC-F922670BC122}"/>
              </a:ext>
            </a:extLst>
          </p:cNvPr>
          <p:cNvSpPr/>
          <p:nvPr/>
        </p:nvSpPr>
        <p:spPr>
          <a:xfrm>
            <a:off x="3187338" y="3815792"/>
            <a:ext cx="2699656" cy="64232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CCA253A0-63F3-B3A0-49E5-1498F130A486}"/>
              </a:ext>
            </a:extLst>
          </p:cNvPr>
          <p:cNvSpPr/>
          <p:nvPr/>
        </p:nvSpPr>
        <p:spPr>
          <a:xfrm>
            <a:off x="3143793" y="5635286"/>
            <a:ext cx="2882538" cy="67843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594BED3D-20FC-F59A-50B8-032D983789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9833" y="3349168"/>
            <a:ext cx="693945" cy="541616"/>
          </a:xfrm>
          <a:prstGeom prst="rect">
            <a:avLst/>
          </a:prstGeom>
        </p:spPr>
      </p:pic>
    </p:spTree>
    <p:extLst>
      <p:ext uri="{BB962C8B-B14F-4D97-AF65-F5344CB8AC3E}">
        <p14:creationId xmlns:p14="http://schemas.microsoft.com/office/powerpoint/2010/main" val="1549252822"/>
      </p:ext>
    </p:extLst>
  </p:cSld>
  <p:clrMapOvr>
    <a:masterClrMapping/>
  </p:clrMapOvr>
</p:sld>
</file>

<file path=ppt/theme/theme1.xml><?xml version="1.0" encoding="utf-8"?>
<a:theme xmlns:a="http://schemas.openxmlformats.org/drawingml/2006/main" name="表紙">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インデック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コンテンツ扉">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説明ページ">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88394CA23402B409981E2E75D0C0376" ma:contentTypeVersion="2" ma:contentTypeDescription="新しいドキュメントを作成します。" ma:contentTypeScope="" ma:versionID="08e53c7cec538f5ff16fe8f1f88ef101">
  <xsd:schema xmlns:xsd="http://www.w3.org/2001/XMLSchema" xmlns:xs="http://www.w3.org/2001/XMLSchema" xmlns:p="http://schemas.microsoft.com/office/2006/metadata/properties" xmlns:ns3="a9389fa2-add8-4853-8b42-44b440df2f1e" targetNamespace="http://schemas.microsoft.com/office/2006/metadata/properties" ma:root="true" ma:fieldsID="f1fb61fb774e5f806a9ab0a12dd1cf14" ns3:_="">
    <xsd:import namespace="a9389fa2-add8-4853-8b42-44b440df2f1e"/>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389fa2-add8-4853-8b42-44b440df2f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7641F7-52D0-460F-9EEA-84C7AE2CCB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389fa2-add8-4853-8b42-44b440df2f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1EF08D-F8DA-4975-B7B2-B9EB78E5EC19}">
  <ds:schemaRef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www.w3.org/XML/1998/namespace"/>
    <ds:schemaRef ds:uri="http://purl.org/dc/dcmitype/"/>
    <ds:schemaRef ds:uri="http://purl.org/dc/terms/"/>
    <ds:schemaRef ds:uri="http://schemas.microsoft.com/office/2006/metadata/properties"/>
    <ds:schemaRef ds:uri="a9389fa2-add8-4853-8b42-44b440df2f1e"/>
  </ds:schemaRefs>
</ds:datastoreItem>
</file>

<file path=customXml/itemProps3.xml><?xml version="1.0" encoding="utf-8"?>
<ds:datastoreItem xmlns:ds="http://schemas.openxmlformats.org/officeDocument/2006/customXml" ds:itemID="{6F20F481-E198-416A-84A7-0B1B2644A2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27255</TotalTime>
  <Words>920</Words>
  <Application>Microsoft Office PowerPoint</Application>
  <PresentationFormat>ワイド画面</PresentationFormat>
  <Paragraphs>122</Paragraphs>
  <Slides>12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4</vt:i4>
      </vt:variant>
      <vt:variant>
        <vt:lpstr>スライド タイトル</vt:lpstr>
      </vt:variant>
      <vt:variant>
        <vt:i4>12</vt:i4>
      </vt:variant>
    </vt:vector>
  </HeadingPairs>
  <TitlesOfParts>
    <vt:vector size="23" baseType="lpstr">
      <vt:lpstr>Meiryo UI</vt:lpstr>
      <vt:lpstr>小塚ゴシック Pr6N B</vt:lpstr>
      <vt:lpstr>游ゴシック</vt:lpstr>
      <vt:lpstr>游ゴシック Light</vt:lpstr>
      <vt:lpstr>游ゴシック Medium</vt:lpstr>
      <vt:lpstr>Arial</vt:lpstr>
      <vt:lpstr>Lucida Sans Unicode</vt:lpstr>
      <vt:lpstr>表紙</vt:lpstr>
      <vt:lpstr>インデックス</vt:lpstr>
      <vt:lpstr>コンテンツ扉</vt:lpstr>
      <vt:lpstr>説明ページ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石上 学</dc:creator>
  <cp:lastModifiedBy>Aoki, Yui / 青木　優衣</cp:lastModifiedBy>
  <cp:revision>353</cp:revision>
  <dcterms:created xsi:type="dcterms:W3CDTF">2021-03-26T09:54:52Z</dcterms:created>
  <dcterms:modified xsi:type="dcterms:W3CDTF">2025-02-10T02:05:10Z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0x010100288394CA23402B409981E2E75D0C0376</vt:lpwstr>
  </property>
</Properties>
</file>