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72" r:id="rId4"/>
    <p:sldMasterId id="2147483674" r:id="rId5"/>
    <p:sldMasterId id="2147483676" r:id="rId6"/>
    <p:sldMasterId id="2147483678" r:id="rId7"/>
  </p:sldMasterIdLst>
  <p:sldIdLst>
    <p:sldId id="303" r:id="rId8"/>
    <p:sldId id="305" r:id="rId9"/>
    <p:sldId id="314" r:id="rId10"/>
    <p:sldId id="310" r:id="rId11"/>
    <p:sldId id="311" r:id="rId12"/>
    <p:sldId id="30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guchi, Takamasa / 野口　剛正" initials="NT/野" lastIdx="7" clrIdx="0">
    <p:extLst>
      <p:ext uri="{19B8F6BF-5375-455C-9EA6-DF929625EA0E}">
        <p15:presenceInfo xmlns:p15="http://schemas.microsoft.com/office/powerpoint/2012/main" userId="S::takamasa_noguchi@earthbrain.com::ceafb38f-d8e3-4660-ae65-2864b01995d3" providerId="AD"/>
      </p:ext>
    </p:extLst>
  </p:cmAuthor>
  <p:cmAuthor id="2" name="Noguchi, Takamasa / 野口　剛正" initials="NT/野 [2]" lastIdx="2" clrIdx="1">
    <p:extLst>
      <p:ext uri="{19B8F6BF-5375-455C-9EA6-DF929625EA0E}">
        <p15:presenceInfo xmlns:p15="http://schemas.microsoft.com/office/powerpoint/2012/main" userId="Noguchi, Takamasa / 野口　剛正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A"/>
    <a:srgbClr val="FF00FF"/>
    <a:srgbClr val="FFFF00"/>
    <a:srgbClr val="107C41"/>
    <a:srgbClr val="4472C4"/>
    <a:srgbClr val="FFFFFF"/>
    <a:srgbClr val="6600CC"/>
    <a:srgbClr val="CBCBCB"/>
    <a:srgbClr val="E7E7E7"/>
    <a:srgbClr val="106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34ACE8-2932-480A-A338-C5EEB8A7096E}" v="14" dt="2024-11-11T02:48:33.4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52" autoAdjust="0"/>
    <p:restoredTop sz="93545" autoAdjust="0"/>
  </p:normalViewPr>
  <p:slideViewPr>
    <p:cSldViewPr snapToGrid="0">
      <p:cViewPr varScale="1">
        <p:scale>
          <a:sx n="117" d="100"/>
          <a:sy n="117" d="100"/>
        </p:scale>
        <p:origin x="540" y="96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kajima, Syunsuke / 中島　俊介" userId="877f5275-45bd-4a62-b7b9-312af336bdbd" providerId="ADAL" clId="{C734ACE8-2932-480A-A338-C5EEB8A7096E}"/>
    <pc:docChg chg="undo custSel modSld">
      <pc:chgData name="Nakajima, Syunsuke / 中島　俊介" userId="877f5275-45bd-4a62-b7b9-312af336bdbd" providerId="ADAL" clId="{C734ACE8-2932-480A-A338-C5EEB8A7096E}" dt="2024-11-11T05:33:37.446" v="1019" actId="20577"/>
      <pc:docMkLst>
        <pc:docMk/>
      </pc:docMkLst>
      <pc:sldChg chg="modSp mod">
        <pc:chgData name="Nakajima, Syunsuke / 中島　俊介" userId="877f5275-45bd-4a62-b7b9-312af336bdbd" providerId="ADAL" clId="{C734ACE8-2932-480A-A338-C5EEB8A7096E}" dt="2024-11-11T02:49:04.430" v="926" actId="20577"/>
        <pc:sldMkLst>
          <pc:docMk/>
          <pc:sldMk cId="3840699567" sldId="303"/>
        </pc:sldMkLst>
        <pc:spChg chg="mod">
          <ac:chgData name="Nakajima, Syunsuke / 中島　俊介" userId="877f5275-45bd-4a62-b7b9-312af336bdbd" providerId="ADAL" clId="{C734ACE8-2932-480A-A338-C5EEB8A7096E}" dt="2024-11-11T02:49:04.430" v="926" actId="20577"/>
          <ac:spMkLst>
            <pc:docMk/>
            <pc:sldMk cId="3840699567" sldId="303"/>
            <ac:spMk id="3" creationId="{530A82E1-8E0D-434A-9DF4-7C2ABD1A07A1}"/>
          </ac:spMkLst>
        </pc:spChg>
      </pc:sldChg>
      <pc:sldChg chg="modSp mod">
        <pc:chgData name="Nakajima, Syunsuke / 中島　俊介" userId="877f5275-45bd-4a62-b7b9-312af336bdbd" providerId="ADAL" clId="{C734ACE8-2932-480A-A338-C5EEB8A7096E}" dt="2024-11-11T02:18:49.980" v="7" actId="20577"/>
        <pc:sldMkLst>
          <pc:docMk/>
          <pc:sldMk cId="509033882" sldId="305"/>
        </pc:sldMkLst>
        <pc:spChg chg="mod">
          <ac:chgData name="Nakajima, Syunsuke / 中島　俊介" userId="877f5275-45bd-4a62-b7b9-312af336bdbd" providerId="ADAL" clId="{C734ACE8-2932-480A-A338-C5EEB8A7096E}" dt="2024-11-11T02:18:49.980" v="7" actId="20577"/>
          <ac:spMkLst>
            <pc:docMk/>
            <pc:sldMk cId="509033882" sldId="305"/>
            <ac:spMk id="6" creationId="{531B4B9D-12EA-4BC5-4859-8E23CDDB1A22}"/>
          </ac:spMkLst>
        </pc:spChg>
      </pc:sldChg>
      <pc:sldChg chg="addSp delSp modSp mod">
        <pc:chgData name="Nakajima, Syunsuke / 中島　俊介" userId="877f5275-45bd-4a62-b7b9-312af336bdbd" providerId="ADAL" clId="{C734ACE8-2932-480A-A338-C5EEB8A7096E}" dt="2024-11-11T05:33:37.446" v="1019" actId="20577"/>
        <pc:sldMkLst>
          <pc:docMk/>
          <pc:sldMk cId="4088686920" sldId="310"/>
        </pc:sldMkLst>
        <pc:spChg chg="add mod">
          <ac:chgData name="Nakajima, Syunsuke / 中島　俊介" userId="877f5275-45bd-4a62-b7b9-312af336bdbd" providerId="ADAL" clId="{C734ACE8-2932-480A-A338-C5EEB8A7096E}" dt="2024-11-11T05:33:37.446" v="1019" actId="20577"/>
          <ac:spMkLst>
            <pc:docMk/>
            <pc:sldMk cId="4088686920" sldId="310"/>
            <ac:spMk id="2" creationId="{F789CC7A-1E6C-D7F7-3386-05A9C1127D36}"/>
          </ac:spMkLst>
        </pc:spChg>
        <pc:spChg chg="mod ord">
          <ac:chgData name="Nakajima, Syunsuke / 中島　俊介" userId="877f5275-45bd-4a62-b7b9-312af336bdbd" providerId="ADAL" clId="{C734ACE8-2932-480A-A338-C5EEB8A7096E}" dt="2024-11-11T02:30:47.607" v="488" actId="1076"/>
          <ac:spMkLst>
            <pc:docMk/>
            <pc:sldMk cId="4088686920" sldId="310"/>
            <ac:spMk id="8" creationId="{4AA69A70-C096-C7A7-D40E-A71E19A9EB91}"/>
          </ac:spMkLst>
        </pc:spChg>
        <pc:spChg chg="del">
          <ac:chgData name="Nakajima, Syunsuke / 中島　俊介" userId="877f5275-45bd-4a62-b7b9-312af336bdbd" providerId="ADAL" clId="{C734ACE8-2932-480A-A338-C5EEB8A7096E}" dt="2024-11-11T02:25:55.981" v="454" actId="478"/>
          <ac:spMkLst>
            <pc:docMk/>
            <pc:sldMk cId="4088686920" sldId="310"/>
            <ac:spMk id="12" creationId="{EBF85816-A752-9091-7FCA-78AD8148E565}"/>
          </ac:spMkLst>
        </pc:spChg>
        <pc:spChg chg="del">
          <ac:chgData name="Nakajima, Syunsuke / 中島　俊介" userId="877f5275-45bd-4a62-b7b9-312af336bdbd" providerId="ADAL" clId="{C734ACE8-2932-480A-A338-C5EEB8A7096E}" dt="2024-11-11T02:25:54.877" v="453" actId="478"/>
          <ac:spMkLst>
            <pc:docMk/>
            <pc:sldMk cId="4088686920" sldId="310"/>
            <ac:spMk id="13" creationId="{7595F2A9-2A05-E55D-65D8-11B72A04ECC2}"/>
          </ac:spMkLst>
        </pc:spChg>
        <pc:spChg chg="add mod">
          <ac:chgData name="Nakajima, Syunsuke / 中島　俊介" userId="877f5275-45bd-4a62-b7b9-312af336bdbd" providerId="ADAL" clId="{C734ACE8-2932-480A-A338-C5EEB8A7096E}" dt="2024-11-11T02:40:16.057" v="579" actId="1076"/>
          <ac:spMkLst>
            <pc:docMk/>
            <pc:sldMk cId="4088686920" sldId="310"/>
            <ac:spMk id="15" creationId="{7C6256C6-374F-B40C-347B-0EB8611CA7F2}"/>
          </ac:spMkLst>
        </pc:spChg>
        <pc:graphicFrameChg chg="mod modGraphic">
          <ac:chgData name="Nakajima, Syunsuke / 中島　俊介" userId="877f5275-45bd-4a62-b7b9-312af336bdbd" providerId="ADAL" clId="{C734ACE8-2932-480A-A338-C5EEB8A7096E}" dt="2024-11-11T02:25:38.913" v="451"/>
          <ac:graphicFrameMkLst>
            <pc:docMk/>
            <pc:sldMk cId="4088686920" sldId="310"/>
            <ac:graphicFrameMk id="10" creationId="{9A73FC9C-B293-01B3-E184-600FD61FAF68}"/>
          </ac:graphicFrameMkLst>
        </pc:graphicFrameChg>
        <pc:picChg chg="add mod ord">
          <ac:chgData name="Nakajima, Syunsuke / 中島　俊介" userId="877f5275-45bd-4a62-b7b9-312af336bdbd" providerId="ADAL" clId="{C734ACE8-2932-480A-A338-C5EEB8A7096E}" dt="2024-11-11T02:30:47.607" v="488" actId="1076"/>
          <ac:picMkLst>
            <pc:docMk/>
            <pc:sldMk cId="4088686920" sldId="310"/>
            <ac:picMk id="4" creationId="{4F9E7998-176C-CA4C-CF22-BAE6BB6FEE7D}"/>
          </ac:picMkLst>
        </pc:picChg>
        <pc:picChg chg="add mod">
          <ac:chgData name="Nakajima, Syunsuke / 中島　俊介" userId="877f5275-45bd-4a62-b7b9-312af336bdbd" providerId="ADAL" clId="{C734ACE8-2932-480A-A338-C5EEB8A7096E}" dt="2024-11-11T02:30:47.607" v="488" actId="1076"/>
          <ac:picMkLst>
            <pc:docMk/>
            <pc:sldMk cId="4088686920" sldId="310"/>
            <ac:picMk id="6" creationId="{038C7C85-0CFB-7362-EBBD-02EA86B21C68}"/>
          </ac:picMkLst>
        </pc:picChg>
        <pc:picChg chg="del">
          <ac:chgData name="Nakajima, Syunsuke / 中島　俊介" userId="877f5275-45bd-4a62-b7b9-312af336bdbd" providerId="ADAL" clId="{C734ACE8-2932-480A-A338-C5EEB8A7096E}" dt="2024-11-11T02:25:41.939" v="452" actId="478"/>
          <ac:picMkLst>
            <pc:docMk/>
            <pc:sldMk cId="4088686920" sldId="310"/>
            <ac:picMk id="7" creationId="{C6D31A85-498E-8AFD-61AA-495E1919AB97}"/>
          </ac:picMkLst>
        </pc:picChg>
        <pc:picChg chg="del">
          <ac:chgData name="Nakajima, Syunsuke / 中島　俊介" userId="877f5275-45bd-4a62-b7b9-312af336bdbd" providerId="ADAL" clId="{C734ACE8-2932-480A-A338-C5EEB8A7096E}" dt="2024-11-11T02:25:41.939" v="452" actId="478"/>
          <ac:picMkLst>
            <pc:docMk/>
            <pc:sldMk cId="4088686920" sldId="310"/>
            <ac:picMk id="11" creationId="{8C388BE9-B30B-3055-9534-58414F6CC298}"/>
          </ac:picMkLst>
        </pc:picChg>
        <pc:picChg chg="add mod">
          <ac:chgData name="Nakajima, Syunsuke / 中島　俊介" userId="877f5275-45bd-4a62-b7b9-312af336bdbd" providerId="ADAL" clId="{C734ACE8-2932-480A-A338-C5EEB8A7096E}" dt="2024-11-11T02:39:10.386" v="493" actId="1076"/>
          <ac:picMkLst>
            <pc:docMk/>
            <pc:sldMk cId="4088686920" sldId="310"/>
            <ac:picMk id="14" creationId="{85427E04-2D48-1281-05CA-AADE4DEE1A77}"/>
          </ac:picMkLst>
        </pc:picChg>
      </pc:sldChg>
      <pc:sldChg chg="addSp delSp modSp mod">
        <pc:chgData name="Nakajima, Syunsuke / 中島　俊介" userId="877f5275-45bd-4a62-b7b9-312af336bdbd" providerId="ADAL" clId="{C734ACE8-2932-480A-A338-C5EEB8A7096E}" dt="2024-11-11T02:48:49.815" v="923" actId="20577"/>
        <pc:sldMkLst>
          <pc:docMk/>
          <pc:sldMk cId="3270851839" sldId="311"/>
        </pc:sldMkLst>
        <pc:spChg chg="del">
          <ac:chgData name="Nakajima, Syunsuke / 中島　俊介" userId="877f5275-45bd-4a62-b7b9-312af336bdbd" providerId="ADAL" clId="{C734ACE8-2932-480A-A338-C5EEB8A7096E}" dt="2024-11-11T02:41:36.386" v="607" actId="478"/>
          <ac:spMkLst>
            <pc:docMk/>
            <pc:sldMk cId="3270851839" sldId="311"/>
            <ac:spMk id="6" creationId="{55246AAA-D0E5-E458-18B0-142CEB2594D0}"/>
          </ac:spMkLst>
        </pc:spChg>
        <pc:spChg chg="add mod">
          <ac:chgData name="Nakajima, Syunsuke / 中島　俊介" userId="877f5275-45bd-4a62-b7b9-312af336bdbd" providerId="ADAL" clId="{C734ACE8-2932-480A-A338-C5EEB8A7096E}" dt="2024-11-11T02:47:20.416" v="878" actId="1036"/>
          <ac:spMkLst>
            <pc:docMk/>
            <pc:sldMk cId="3270851839" sldId="311"/>
            <ac:spMk id="12" creationId="{EBFBF368-5FF6-DB7E-DA5D-0CC888E230A8}"/>
          </ac:spMkLst>
        </pc:spChg>
        <pc:spChg chg="add mod">
          <ac:chgData name="Nakajima, Syunsuke / 中島　俊介" userId="877f5275-45bd-4a62-b7b9-312af336bdbd" providerId="ADAL" clId="{C734ACE8-2932-480A-A338-C5EEB8A7096E}" dt="2024-11-11T02:47:04.199" v="871" actId="208"/>
          <ac:spMkLst>
            <pc:docMk/>
            <pc:sldMk cId="3270851839" sldId="311"/>
            <ac:spMk id="13" creationId="{D76D7AC3-6FAC-BA7F-0FF2-C8206F7DEE1B}"/>
          </ac:spMkLst>
        </pc:spChg>
        <pc:spChg chg="add mod">
          <ac:chgData name="Nakajima, Syunsuke / 中島　俊介" userId="877f5275-45bd-4a62-b7b9-312af336bdbd" providerId="ADAL" clId="{C734ACE8-2932-480A-A338-C5EEB8A7096E}" dt="2024-11-11T02:47:33.721" v="883" actId="14100"/>
          <ac:spMkLst>
            <pc:docMk/>
            <pc:sldMk cId="3270851839" sldId="311"/>
            <ac:spMk id="14" creationId="{3B06792E-31B4-243F-A434-59FA18F87378}"/>
          </ac:spMkLst>
        </pc:spChg>
        <pc:spChg chg="mod">
          <ac:chgData name="Nakajima, Syunsuke / 中島　俊介" userId="877f5275-45bd-4a62-b7b9-312af336bdbd" providerId="ADAL" clId="{C734ACE8-2932-480A-A338-C5EEB8A7096E}" dt="2024-11-11T02:18:37.870" v="1" actId="207"/>
          <ac:spMkLst>
            <pc:docMk/>
            <pc:sldMk cId="3270851839" sldId="311"/>
            <ac:spMk id="20" creationId="{77A10AA0-7277-A671-671C-8D8D63074DB4}"/>
          </ac:spMkLst>
        </pc:spChg>
        <pc:spChg chg="del">
          <ac:chgData name="Nakajima, Syunsuke / 中島　俊介" userId="877f5275-45bd-4a62-b7b9-312af336bdbd" providerId="ADAL" clId="{C734ACE8-2932-480A-A338-C5EEB8A7096E}" dt="2024-11-11T02:41:36.386" v="607" actId="478"/>
          <ac:spMkLst>
            <pc:docMk/>
            <pc:sldMk cId="3270851839" sldId="311"/>
            <ac:spMk id="29" creationId="{B234DC3C-9DB1-6CC6-0FA0-D19EDF6AD288}"/>
          </ac:spMkLst>
        </pc:spChg>
        <pc:graphicFrameChg chg="mod modGraphic">
          <ac:chgData name="Nakajima, Syunsuke / 中島　俊介" userId="877f5275-45bd-4a62-b7b9-312af336bdbd" providerId="ADAL" clId="{C734ACE8-2932-480A-A338-C5EEB8A7096E}" dt="2024-11-11T02:48:49.815" v="923" actId="20577"/>
          <ac:graphicFrameMkLst>
            <pc:docMk/>
            <pc:sldMk cId="3270851839" sldId="311"/>
            <ac:graphicFrameMk id="10" creationId="{9A73FC9C-B293-01B3-E184-600FD61FAF68}"/>
          </ac:graphicFrameMkLst>
        </pc:graphicFrameChg>
        <pc:picChg chg="del">
          <ac:chgData name="Nakajima, Syunsuke / 中島　俊介" userId="877f5275-45bd-4a62-b7b9-312af336bdbd" providerId="ADAL" clId="{C734ACE8-2932-480A-A338-C5EEB8A7096E}" dt="2024-11-11T02:41:36.386" v="607" actId="478"/>
          <ac:picMkLst>
            <pc:docMk/>
            <pc:sldMk cId="3270851839" sldId="311"/>
            <ac:picMk id="4" creationId="{941387F8-D186-688D-5FEB-DE4E42D5939B}"/>
          </ac:picMkLst>
        </pc:picChg>
        <pc:picChg chg="add mod">
          <ac:chgData name="Nakajima, Syunsuke / 中島　俊介" userId="877f5275-45bd-4a62-b7b9-312af336bdbd" providerId="ADAL" clId="{C734ACE8-2932-480A-A338-C5EEB8A7096E}" dt="2024-11-11T02:47:26.458" v="881" actId="1076"/>
          <ac:picMkLst>
            <pc:docMk/>
            <pc:sldMk cId="3270851839" sldId="311"/>
            <ac:picMk id="5" creationId="{635EC398-414A-2EB4-F633-CB664EE8E4D2}"/>
          </ac:picMkLst>
        </pc:picChg>
        <pc:picChg chg="add mod">
          <ac:chgData name="Nakajima, Syunsuke / 中島　俊介" userId="877f5275-45bd-4a62-b7b9-312af336bdbd" providerId="ADAL" clId="{C734ACE8-2932-480A-A338-C5EEB8A7096E}" dt="2024-11-11T02:41:56.625" v="614" actId="1076"/>
          <ac:picMkLst>
            <pc:docMk/>
            <pc:sldMk cId="3270851839" sldId="311"/>
            <ac:picMk id="7" creationId="{46A39CBA-D635-7608-4BB5-6D555BA089AB}"/>
          </ac:picMkLst>
        </pc:picChg>
        <pc:picChg chg="add mod">
          <ac:chgData name="Nakajima, Syunsuke / 中島　俊介" userId="877f5275-45bd-4a62-b7b9-312af336bdbd" providerId="ADAL" clId="{C734ACE8-2932-480A-A338-C5EEB8A7096E}" dt="2024-11-11T02:42:40.551" v="617" actId="1076"/>
          <ac:picMkLst>
            <pc:docMk/>
            <pc:sldMk cId="3270851839" sldId="311"/>
            <ac:picMk id="9" creationId="{9F4661CB-D1B5-62A6-E6CB-BBC5612E3ABA}"/>
          </ac:picMkLst>
        </pc:picChg>
        <pc:picChg chg="add mod">
          <ac:chgData name="Nakajima, Syunsuke / 中島　俊介" userId="877f5275-45bd-4a62-b7b9-312af336bdbd" providerId="ADAL" clId="{C734ACE8-2932-480A-A338-C5EEB8A7096E}" dt="2024-11-11T02:42:53.240" v="619" actId="1076"/>
          <ac:picMkLst>
            <pc:docMk/>
            <pc:sldMk cId="3270851839" sldId="311"/>
            <ac:picMk id="11" creationId="{1ED32F49-4E35-9021-BD5D-7562FB151872}"/>
          </ac:picMkLst>
        </pc:picChg>
        <pc:picChg chg="del">
          <ac:chgData name="Nakajima, Syunsuke / 中島　俊介" userId="877f5275-45bd-4a62-b7b9-312af336bdbd" providerId="ADAL" clId="{C734ACE8-2932-480A-A338-C5EEB8A7096E}" dt="2024-11-11T02:41:36.386" v="607" actId="478"/>
          <ac:picMkLst>
            <pc:docMk/>
            <pc:sldMk cId="3270851839" sldId="311"/>
            <ac:picMk id="25" creationId="{A21EBA9E-DE0E-816C-4478-DFC54C303495}"/>
          </ac:picMkLst>
        </pc:picChg>
        <pc:picChg chg="del">
          <ac:chgData name="Nakajima, Syunsuke / 中島　俊介" userId="877f5275-45bd-4a62-b7b9-312af336bdbd" providerId="ADAL" clId="{C734ACE8-2932-480A-A338-C5EEB8A7096E}" dt="2024-11-11T02:41:36.386" v="607" actId="478"/>
          <ac:picMkLst>
            <pc:docMk/>
            <pc:sldMk cId="3270851839" sldId="311"/>
            <ac:picMk id="27" creationId="{F9A7F43C-2120-6CC8-AC1B-61E95FE8009E}"/>
          </ac:picMkLst>
        </pc:picChg>
      </pc:sldChg>
      <pc:sldChg chg="addSp delSp modSp mod">
        <pc:chgData name="Nakajima, Syunsuke / 中島　俊介" userId="877f5275-45bd-4a62-b7b9-312af336bdbd" providerId="ADAL" clId="{C734ACE8-2932-480A-A338-C5EEB8A7096E}" dt="2024-11-11T02:38:59.475" v="492" actId="6549"/>
        <pc:sldMkLst>
          <pc:docMk/>
          <pc:sldMk cId="531003900" sldId="314"/>
        </pc:sldMkLst>
        <pc:spChg chg="del mod">
          <ac:chgData name="Nakajima, Syunsuke / 中島　俊介" userId="877f5275-45bd-4a62-b7b9-312af336bdbd" providerId="ADAL" clId="{C734ACE8-2932-480A-A338-C5EEB8A7096E}" dt="2024-11-11T02:21:12.974" v="232" actId="478"/>
          <ac:spMkLst>
            <pc:docMk/>
            <pc:sldMk cId="531003900" sldId="314"/>
            <ac:spMk id="6" creationId="{3830DC8E-CF41-0198-9A2B-13297FEBDC69}"/>
          </ac:spMkLst>
        </pc:spChg>
        <pc:spChg chg="del">
          <ac:chgData name="Nakajima, Syunsuke / 中島　俊介" userId="877f5275-45bd-4a62-b7b9-312af336bdbd" providerId="ADAL" clId="{C734ACE8-2932-480A-A338-C5EEB8A7096E}" dt="2024-11-11T02:21:17.168" v="234" actId="478"/>
          <ac:spMkLst>
            <pc:docMk/>
            <pc:sldMk cId="531003900" sldId="314"/>
            <ac:spMk id="7" creationId="{F997C8B2-E197-E9A3-2F44-B98B13860BF5}"/>
          </ac:spMkLst>
        </pc:spChg>
        <pc:spChg chg="mod ord">
          <ac:chgData name="Nakajima, Syunsuke / 中島　俊介" userId="877f5275-45bd-4a62-b7b9-312af336bdbd" providerId="ADAL" clId="{C734ACE8-2932-480A-A338-C5EEB8A7096E}" dt="2024-11-11T02:38:59.191" v="491" actId="1076"/>
          <ac:spMkLst>
            <pc:docMk/>
            <pc:sldMk cId="531003900" sldId="314"/>
            <ac:spMk id="11" creationId="{A8327B6C-F7AD-E1CC-3FA1-804D83014D0D}"/>
          </ac:spMkLst>
        </pc:spChg>
        <pc:spChg chg="mod">
          <ac:chgData name="Nakajima, Syunsuke / 中島　俊介" userId="877f5275-45bd-4a62-b7b9-312af336bdbd" providerId="ADAL" clId="{C734ACE8-2932-480A-A338-C5EEB8A7096E}" dt="2024-11-11T02:24:26.665" v="389" actId="1076"/>
          <ac:spMkLst>
            <pc:docMk/>
            <pc:sldMk cId="531003900" sldId="314"/>
            <ac:spMk id="12" creationId="{DF46CE20-89B7-BFBA-9AE7-0874F5515473}"/>
          </ac:spMkLst>
        </pc:spChg>
        <pc:graphicFrameChg chg="mod modGraphic">
          <ac:chgData name="Nakajima, Syunsuke / 中島　俊介" userId="877f5275-45bd-4a62-b7b9-312af336bdbd" providerId="ADAL" clId="{C734ACE8-2932-480A-A338-C5EEB8A7096E}" dt="2024-11-11T02:38:59.475" v="492" actId="6549"/>
          <ac:graphicFrameMkLst>
            <pc:docMk/>
            <pc:sldMk cId="531003900" sldId="314"/>
            <ac:graphicFrameMk id="10" creationId="{9A73FC9C-B293-01B3-E184-600FD61FAF68}"/>
          </ac:graphicFrameMkLst>
        </pc:graphicFrameChg>
        <pc:picChg chg="add mod">
          <ac:chgData name="Nakajima, Syunsuke / 中島　俊介" userId="877f5275-45bd-4a62-b7b9-312af336bdbd" providerId="ADAL" clId="{C734ACE8-2932-480A-A338-C5EEB8A7096E}" dt="2024-11-11T02:38:59.191" v="491" actId="1076"/>
          <ac:picMkLst>
            <pc:docMk/>
            <pc:sldMk cId="531003900" sldId="314"/>
            <ac:picMk id="4" creationId="{3E0A6705-0206-F022-3766-2C994D8BED0B}"/>
          </ac:picMkLst>
        </pc:picChg>
        <pc:picChg chg="del">
          <ac:chgData name="Nakajima, Syunsuke / 中島　俊介" userId="877f5275-45bd-4a62-b7b9-312af336bdbd" providerId="ADAL" clId="{C734ACE8-2932-480A-A338-C5EEB8A7096E}" dt="2024-11-11T02:21:13.899" v="233" actId="478"/>
          <ac:picMkLst>
            <pc:docMk/>
            <pc:sldMk cId="531003900" sldId="314"/>
            <ac:picMk id="5" creationId="{C0F8921A-BECC-EE21-CCCD-23FF35945C98}"/>
          </ac:picMkLst>
        </pc:picChg>
        <pc:picChg chg="del">
          <ac:chgData name="Nakajima, Syunsuke / 中島　俊介" userId="877f5275-45bd-4a62-b7b9-312af336bdbd" providerId="ADAL" clId="{C734ACE8-2932-480A-A338-C5EEB8A7096E}" dt="2024-11-11T02:21:54.817" v="237" actId="478"/>
          <ac:picMkLst>
            <pc:docMk/>
            <pc:sldMk cId="531003900" sldId="314"/>
            <ac:picMk id="9" creationId="{381E4755-C35A-518B-33AE-9859139BAC80}"/>
          </ac:picMkLst>
        </pc:picChg>
        <pc:picChg chg="add del">
          <ac:chgData name="Nakajima, Syunsuke / 中島　俊介" userId="877f5275-45bd-4a62-b7b9-312af336bdbd" providerId="ADAL" clId="{C734ACE8-2932-480A-A338-C5EEB8A7096E}" dt="2024-11-11T02:23:29.613" v="285" actId="22"/>
          <ac:picMkLst>
            <pc:docMk/>
            <pc:sldMk cId="531003900" sldId="314"/>
            <ac:picMk id="16" creationId="{9C4F79B7-4F64-0AEE-62EF-22974F0C9920}"/>
          </ac:picMkLst>
        </pc:picChg>
        <pc:picChg chg="add del mod">
          <ac:chgData name="Nakajima, Syunsuke / 中島　俊介" userId="877f5275-45bd-4a62-b7b9-312af336bdbd" providerId="ADAL" clId="{C734ACE8-2932-480A-A338-C5EEB8A7096E}" dt="2024-11-11T02:27:05.876" v="469" actId="478"/>
          <ac:picMkLst>
            <pc:docMk/>
            <pc:sldMk cId="531003900" sldId="314"/>
            <ac:picMk id="18" creationId="{C44F7822-D7E1-26D9-28E5-99B8DD1D1CA0}"/>
          </ac:picMkLst>
        </pc:picChg>
        <pc:picChg chg="add mod">
          <ac:chgData name="Nakajima, Syunsuke / 中島　俊介" userId="877f5275-45bd-4a62-b7b9-312af336bdbd" providerId="ADAL" clId="{C734ACE8-2932-480A-A338-C5EEB8A7096E}" dt="2024-11-11T02:38:59.191" v="491" actId="1076"/>
          <ac:picMkLst>
            <pc:docMk/>
            <pc:sldMk cId="531003900" sldId="314"/>
            <ac:picMk id="20" creationId="{F1EC889A-5AAC-3D8B-9F2F-196AAFEF85F7}"/>
          </ac:picMkLst>
        </pc:picChg>
        <pc:cxnChg chg="add mod">
          <ac:chgData name="Nakajima, Syunsuke / 中島　俊介" userId="877f5275-45bd-4a62-b7b9-312af336bdbd" providerId="ADAL" clId="{C734ACE8-2932-480A-A338-C5EEB8A7096E}" dt="2024-11-11T02:38:59.191" v="491" actId="1076"/>
          <ac:cxnSpMkLst>
            <pc:docMk/>
            <pc:sldMk cId="531003900" sldId="314"/>
            <ac:cxnSpMk id="13" creationId="{A6D8DBDD-B24B-56AB-9415-A13B868B45DF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8">
            <a:extLst>
              <a:ext uri="{FF2B5EF4-FFF2-40B4-BE49-F238E27FC236}">
                <a16:creationId xmlns:a16="http://schemas.microsoft.com/office/drawing/2014/main" id="{778F59B4-A0C7-4EEB-BBA3-CA0FEEB742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7051" y="765522"/>
            <a:ext cx="11137900" cy="50323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buNone/>
              <a:defRPr kumimoji="1" lang="ja-JP" altLang="en-US" sz="3200" b="0" kern="1200" dirty="0" smtClean="0">
                <a:solidFill>
                  <a:srgbClr val="0000C6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ja-JP" altLang="en-US" dirty="0"/>
              <a:t>プレゼンテーションタイトルを入力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375789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>
            <a:extLst>
              <a:ext uri="{FF2B5EF4-FFF2-40B4-BE49-F238E27FC236}">
                <a16:creationId xmlns:a16="http://schemas.microsoft.com/office/drawing/2014/main" id="{99963A55-18A4-499B-AF90-F8666C6BAD07}"/>
              </a:ext>
            </a:extLst>
          </p:cNvPr>
          <p:cNvSpPr txBox="1">
            <a:spLocks/>
          </p:cNvSpPr>
          <p:nvPr userDrawn="1"/>
        </p:nvSpPr>
        <p:spPr>
          <a:xfrm>
            <a:off x="1363203" y="3429000"/>
            <a:ext cx="3632237" cy="476672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2000" b="1" kern="120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游ゴシック Medium" panose="020B0500000000000000" pitchFamily="50" charset="-128"/>
              </a:defRPr>
            </a:lvl1pPr>
          </a:lstStyle>
          <a:p>
            <a:r>
              <a:rPr lang="ja-JP" altLang="en-US" sz="2200" dirty="0">
                <a:solidFill>
                  <a:srgbClr val="0000CA"/>
                </a:solidFill>
              </a:rPr>
              <a:t>本日のアジェンダ</a:t>
            </a:r>
          </a:p>
        </p:txBody>
      </p:sp>
      <p:sp>
        <p:nvSpPr>
          <p:cNvPr id="8" name="テキスト プレースホルダー 18">
            <a:extLst>
              <a:ext uri="{FF2B5EF4-FFF2-40B4-BE49-F238E27FC236}">
                <a16:creationId xmlns:a16="http://schemas.microsoft.com/office/drawing/2014/main" id="{27FB1C44-7829-47D1-986D-0A87F4410CE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994401" y="2445949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9" name="テキスト プレースホルダー 24">
            <a:extLst>
              <a:ext uri="{FF2B5EF4-FFF2-40B4-BE49-F238E27FC236}">
                <a16:creationId xmlns:a16="http://schemas.microsoft.com/office/drawing/2014/main" id="{F9998B61-66B2-4745-AF3B-EB748FD3620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762751" y="2445713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  <p:sp>
        <p:nvSpPr>
          <p:cNvPr id="10" name="テキスト プレースホルダー 18">
            <a:extLst>
              <a:ext uri="{FF2B5EF4-FFF2-40B4-BE49-F238E27FC236}">
                <a16:creationId xmlns:a16="http://schemas.microsoft.com/office/drawing/2014/main" id="{B21ABF86-ABC5-457B-931A-A31F452B3C1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994401" y="3090095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11" name="テキスト プレースホルダー 24">
            <a:extLst>
              <a:ext uri="{FF2B5EF4-FFF2-40B4-BE49-F238E27FC236}">
                <a16:creationId xmlns:a16="http://schemas.microsoft.com/office/drawing/2014/main" id="{A18AF46B-4CBD-413E-9E2A-6B41FCA1BBD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762751" y="3089859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  <p:sp>
        <p:nvSpPr>
          <p:cNvPr id="12" name="テキスト プレースホルダー 18">
            <a:extLst>
              <a:ext uri="{FF2B5EF4-FFF2-40B4-BE49-F238E27FC236}">
                <a16:creationId xmlns:a16="http://schemas.microsoft.com/office/drawing/2014/main" id="{21F160C3-C2C2-44CD-A0D3-95469A8E38F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994401" y="3734241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13" name="テキスト プレースホルダー 24">
            <a:extLst>
              <a:ext uri="{FF2B5EF4-FFF2-40B4-BE49-F238E27FC236}">
                <a16:creationId xmlns:a16="http://schemas.microsoft.com/office/drawing/2014/main" id="{76BD1657-8D93-47D8-A6BF-6EE2E99E83A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762751" y="3734005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  <p:sp>
        <p:nvSpPr>
          <p:cNvPr id="14" name="テキスト プレースホルダー 18">
            <a:extLst>
              <a:ext uri="{FF2B5EF4-FFF2-40B4-BE49-F238E27FC236}">
                <a16:creationId xmlns:a16="http://schemas.microsoft.com/office/drawing/2014/main" id="{0F09644A-15BC-463D-A05C-3973A838F44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994401" y="4378387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15" name="テキスト プレースホルダー 24">
            <a:extLst>
              <a:ext uri="{FF2B5EF4-FFF2-40B4-BE49-F238E27FC236}">
                <a16:creationId xmlns:a16="http://schemas.microsoft.com/office/drawing/2014/main" id="{4CD3D390-9AE8-494A-A09E-C5CCB969DFE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762751" y="4378151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132983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9A71AD5-80A4-478C-8A3A-9C222313E0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73552" y="1316736"/>
            <a:ext cx="4480560" cy="4559590"/>
          </a:xfrm>
          <a:prstGeom prst="rect">
            <a:avLst/>
          </a:prstGeom>
        </p:spPr>
      </p:pic>
      <p:sp>
        <p:nvSpPr>
          <p:cNvPr id="8" name="テキスト プレースホルダー 18">
            <a:extLst>
              <a:ext uri="{FF2B5EF4-FFF2-40B4-BE49-F238E27FC236}">
                <a16:creationId xmlns:a16="http://schemas.microsoft.com/office/drawing/2014/main" id="{27FB1C44-7829-47D1-986D-0A87F4410CE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404722" y="3446368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9" name="テキスト プレースホルダー 24">
            <a:extLst>
              <a:ext uri="{FF2B5EF4-FFF2-40B4-BE49-F238E27FC236}">
                <a16:creationId xmlns:a16="http://schemas.microsoft.com/office/drawing/2014/main" id="{F9998B61-66B2-4745-AF3B-EB748FD3620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73073" y="3446132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3822735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49D872-27B0-41BC-9B69-C9B2499CF8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64833" y="1122363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400" b="1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■大見出しの書式設定</a:t>
            </a:r>
          </a:p>
        </p:txBody>
      </p:sp>
      <p:sp>
        <p:nvSpPr>
          <p:cNvPr id="13" name="テキスト プレースホルダー 2">
            <a:extLst>
              <a:ext uri="{FF2B5EF4-FFF2-40B4-BE49-F238E27FC236}">
                <a16:creationId xmlns:a16="http://schemas.microsoft.com/office/drawing/2014/main" id="{36A1FFE9-57A1-4D92-822F-16EFCDBECD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4833" y="1699872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000" b="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〇中見出しの書式設定</a:t>
            </a:r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6A5F223F-F1AE-42FD-9167-AD0C438CBD9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64833" y="2903876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900" b="0">
                <a:latin typeface="+mj-ea"/>
                <a:ea typeface="+mj-ea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en-US" altLang="ja-JP" dirty="0"/>
              <a:t>※</a:t>
            </a:r>
            <a:r>
              <a:rPr kumimoji="1" lang="ja-JP" altLang="en-US" dirty="0"/>
              <a:t>注釈の書式設定</a:t>
            </a:r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B6265334-BE5D-46F1-B6B8-C8FBC833189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64833" y="2301874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1600" b="0">
                <a:latin typeface="+mj-ea"/>
                <a:ea typeface="+mj-ea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本文の書式設定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76675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08901D54-967B-4EC0-A18B-2ED475DB08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8500" b="18500"/>
          <a:stretch/>
        </p:blipFill>
        <p:spPr>
          <a:xfrm>
            <a:off x="1184" y="1268760"/>
            <a:ext cx="12189631" cy="432048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0BD56B9-91E9-48D5-94B5-BA24C73F3D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65903" y="5779008"/>
            <a:ext cx="3060194" cy="746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999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50DC5B95-4883-4367-BFB6-AF7C73C2C5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15779" y="275630"/>
            <a:ext cx="63288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200" b="1">
                <a:latin typeface="Arial Narrow" pitchFamily="34" charset="0"/>
              </a:defRPr>
            </a:lvl1pPr>
          </a:lstStyle>
          <a:p>
            <a:pPr>
              <a:spcBef>
                <a:spcPct val="50000"/>
              </a:spcBef>
              <a:defRPr/>
            </a:pPr>
            <a:fld id="{9CD23B60-4954-4ED1-BB04-832F1D7F9BC1}" type="slidenum">
              <a:rPr lang="en-US" altLang="ja-JP" sz="1200" b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ja-JP" sz="1200" b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42D346E2-38A5-44BE-A92D-199A2510EF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0"/>
            <a:ext cx="2158379" cy="620689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1BB33EA6-5E4F-4C45-AFC8-625F135911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20689"/>
            <a:ext cx="12189631" cy="18864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8816161B-1D45-4E88-8575-4D9BFF792D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639718"/>
            <a:ext cx="12189631" cy="21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655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50DC5B95-4883-4367-BFB6-AF7C73C2C5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15779" y="275630"/>
            <a:ext cx="63288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200" b="1">
                <a:latin typeface="Arial Narrow" pitchFamily="34" charset="0"/>
              </a:defRPr>
            </a:lvl1pPr>
          </a:lstStyle>
          <a:p>
            <a:pPr>
              <a:spcBef>
                <a:spcPct val="50000"/>
              </a:spcBef>
              <a:defRPr/>
            </a:pPr>
            <a:fld id="{9CD23B60-4954-4ED1-BB04-832F1D7F9BC1}" type="slidenum">
              <a:rPr lang="en-US" altLang="ja-JP" sz="1200" b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ja-JP" sz="1200" b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07C3299-AF8D-4B78-8F02-4897733AFD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0"/>
            <a:ext cx="2158379" cy="620689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EEE74F0-839F-4EAD-AA2E-636C3DD4D9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20689"/>
            <a:ext cx="12189631" cy="18864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0D7E6AE0-5223-41C6-8A5A-EB3CDB91F33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639718"/>
            <a:ext cx="12189631" cy="21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0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50DC5B95-4883-4367-BFB6-AF7C73C2C5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15779" y="275630"/>
            <a:ext cx="63288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200" b="1">
                <a:latin typeface="Arial Narrow" pitchFamily="34" charset="0"/>
              </a:defRPr>
            </a:lvl1pPr>
          </a:lstStyle>
          <a:p>
            <a:pPr>
              <a:spcBef>
                <a:spcPct val="50000"/>
              </a:spcBef>
              <a:defRPr/>
            </a:pPr>
            <a:fld id="{9CD23B60-4954-4ED1-BB04-832F1D7F9BC1}" type="slidenum">
              <a:rPr lang="en-US" altLang="ja-JP" sz="1200" b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ja-JP" sz="1200" b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E31735D5-31F4-4146-904E-9CD1EE47F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0"/>
            <a:ext cx="2158379" cy="620689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8AD479BE-C7D0-49F3-ADEC-124D5459EA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20689"/>
            <a:ext cx="12189631" cy="188640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CE7F4EE-FB40-4554-827C-6815C539C4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639718"/>
            <a:ext cx="12189631" cy="21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821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0A82E1-8E0D-434A-9DF4-7C2ABD1A07A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7051" y="219075"/>
            <a:ext cx="11137900" cy="954569"/>
          </a:xfrm>
        </p:spPr>
        <p:txBody>
          <a:bodyPr lIns="91440" tIns="45720" rIns="91440" bIns="45720" anchor="ctr" anchorCtr="0"/>
          <a:lstStyle/>
          <a:p>
            <a:r>
              <a:rPr lang="en-US" altLang="ja-JP" dirty="0">
                <a:latin typeface="小塚ゴシック Pr6N B"/>
                <a:ea typeface="小塚ゴシック Pr6N B"/>
                <a:cs typeface="Lucida Sans Unicode"/>
              </a:rPr>
              <a:t>Smart Construction </a:t>
            </a:r>
            <a:r>
              <a:rPr lang="ja-JP" altLang="en-US" dirty="0">
                <a:latin typeface="小塚ゴシック Pr6N B"/>
                <a:ea typeface="小塚ゴシック Pr6N B"/>
                <a:cs typeface="Lucida Sans Unicode"/>
              </a:rPr>
              <a:t>ホームリリースノート</a:t>
            </a:r>
            <a:endParaRPr lang="en-US" altLang="ja-JP" dirty="0">
              <a:latin typeface="小塚ゴシック Pr6N B"/>
              <a:ea typeface="小塚ゴシック Pr6N B"/>
              <a:cs typeface="Lucida Sans Unicode"/>
            </a:endParaRPr>
          </a:p>
          <a:p>
            <a:r>
              <a:rPr lang="en-US" altLang="ja-JP" dirty="0">
                <a:latin typeface="小塚ゴシック Pr6N B"/>
                <a:ea typeface="小塚ゴシック Pr6N B"/>
                <a:cs typeface="Lucida Sans Unicode"/>
              </a:rPr>
              <a:t>2024/11/12</a:t>
            </a:r>
          </a:p>
        </p:txBody>
      </p:sp>
    </p:spTree>
    <p:extLst>
      <p:ext uri="{BB962C8B-B14F-4D97-AF65-F5344CB8AC3E}">
        <p14:creationId xmlns:p14="http://schemas.microsoft.com/office/powerpoint/2010/main" val="3840699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519420CB-CF56-435A-A5AD-9C1751E314D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64833" y="181587"/>
            <a:ext cx="8153400" cy="388031"/>
          </a:xfrm>
        </p:spPr>
        <p:txBody>
          <a:bodyPr/>
          <a:lstStyle/>
          <a:p>
            <a:r>
              <a:rPr lang="ja-JP" altLang="en-US" dirty="0">
                <a:solidFill>
                  <a:srgbClr val="0000DA"/>
                </a:solidFill>
                <a:latin typeface="+mn-ea"/>
                <a:ea typeface="+mn-ea"/>
              </a:rPr>
              <a:t>リリース項目一覧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E400EDE-EE2F-4FB8-9778-A5A6D5083400}"/>
              </a:ext>
            </a:extLst>
          </p:cNvPr>
          <p:cNvSpPr txBox="1"/>
          <p:nvPr/>
        </p:nvSpPr>
        <p:spPr>
          <a:xfrm>
            <a:off x="276468" y="814580"/>
            <a:ext cx="119155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dirty="0">
                <a:ea typeface="游ゴシック"/>
              </a:rPr>
              <a:t>Smart Construction Insight</a:t>
            </a:r>
            <a:r>
              <a:rPr kumimoji="1" lang="ja-JP" altLang="en-US" dirty="0">
                <a:ea typeface="游ゴシック"/>
              </a:rPr>
              <a:t>のアップデートについて、以下の日程・内容にてリリースをいたします。</a:t>
            </a:r>
            <a:endParaRPr kumimoji="1" lang="en-US" altLang="ja-JP" dirty="0">
              <a:ea typeface="游ゴシック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/>
              <a:t>サーバ停止は予定しておりませんが、一時的にアクセスしづらいなどの影響が考えられます。</a:t>
            </a:r>
            <a:endParaRPr lang="en-US" altLang="ja-JP" dirty="0"/>
          </a:p>
          <a:p>
            <a:r>
              <a:rPr lang="ja-JP" altLang="en-US" dirty="0"/>
              <a:t>　（</a:t>
            </a:r>
            <a:r>
              <a:rPr lang="en-US" altLang="ja-JP" dirty="0"/>
              <a:t>※</a:t>
            </a:r>
            <a:r>
              <a:rPr lang="ja-JP" altLang="en-US" dirty="0"/>
              <a:t>リリース日程・時間帯・内容については、状況に応じ変更する場合がございます。予めご了承ください）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31B4B9D-12EA-4BC5-4859-8E23CDDB1A22}"/>
              </a:ext>
            </a:extLst>
          </p:cNvPr>
          <p:cNvSpPr txBox="1"/>
          <p:nvPr/>
        </p:nvSpPr>
        <p:spPr>
          <a:xfrm>
            <a:off x="578992" y="2291908"/>
            <a:ext cx="7183248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u="sng" dirty="0">
                <a:latin typeface="+mn-ea"/>
              </a:rPr>
              <a:t>日程：</a:t>
            </a:r>
            <a:endParaRPr lang="en-US" altLang="ja-JP" u="sng" dirty="0">
              <a:latin typeface="+mn-ea"/>
            </a:endParaRPr>
          </a:p>
          <a:p>
            <a:endParaRPr lang="en-US" altLang="ja-JP" u="sng" dirty="0">
              <a:latin typeface="+mn-ea"/>
            </a:endParaRPr>
          </a:p>
          <a:p>
            <a:r>
              <a:rPr lang="ja-JP" altLang="en-US" dirty="0">
                <a:latin typeface="+mn-ea"/>
              </a:rPr>
              <a:t>　日本時間　</a:t>
            </a:r>
            <a:r>
              <a:rPr lang="en-US" altLang="ja-JP" dirty="0">
                <a:latin typeface="+mn-ea"/>
              </a:rPr>
              <a:t>11</a:t>
            </a:r>
            <a:r>
              <a:rPr lang="ja-JP" altLang="en-US" dirty="0">
                <a:latin typeface="+mn-ea"/>
              </a:rPr>
              <a:t>月</a:t>
            </a:r>
            <a:r>
              <a:rPr lang="en-US" altLang="ja-JP" dirty="0">
                <a:latin typeface="+mn-ea"/>
              </a:rPr>
              <a:t>12</a:t>
            </a:r>
            <a:r>
              <a:rPr lang="ja-JP" altLang="en-US" dirty="0">
                <a:latin typeface="+mn-ea"/>
              </a:rPr>
              <a:t>日</a:t>
            </a:r>
            <a:r>
              <a:rPr lang="en-US" altLang="ja-JP" dirty="0">
                <a:latin typeface="+mn-ea"/>
              </a:rPr>
              <a:t>(</a:t>
            </a:r>
            <a:r>
              <a:rPr lang="ja-JP" altLang="en-US" dirty="0">
                <a:latin typeface="+mn-ea"/>
              </a:rPr>
              <a:t>火</a:t>
            </a:r>
            <a:r>
              <a:rPr lang="en-US" altLang="ja-JP" dirty="0">
                <a:latin typeface="+mn-ea"/>
              </a:rPr>
              <a:t>)</a:t>
            </a:r>
            <a:r>
              <a:rPr lang="ja-JP" altLang="en-US" dirty="0">
                <a:latin typeface="+mn-ea"/>
              </a:rPr>
              <a:t>　</a:t>
            </a:r>
            <a:r>
              <a:rPr lang="en-US" altLang="ja-JP" dirty="0">
                <a:latin typeface="+mn-ea"/>
              </a:rPr>
              <a:t>18:00</a:t>
            </a:r>
            <a:r>
              <a:rPr lang="ja-JP" altLang="en-US" dirty="0">
                <a:latin typeface="+mn-ea"/>
              </a:rPr>
              <a:t>～</a:t>
            </a:r>
            <a:r>
              <a:rPr lang="en-US" altLang="ja-JP" dirty="0">
                <a:latin typeface="+mn-ea"/>
              </a:rPr>
              <a:t>20:00</a:t>
            </a:r>
          </a:p>
          <a:p>
            <a:endParaRPr lang="en-US" altLang="ja-JP" dirty="0">
              <a:latin typeface="+mn-ea"/>
            </a:endParaRPr>
          </a:p>
          <a:p>
            <a:r>
              <a:rPr lang="ja-JP" altLang="en-US" dirty="0">
                <a:latin typeface="+mn-ea"/>
              </a:rPr>
              <a:t>　</a:t>
            </a:r>
            <a:endParaRPr kumimoji="1" lang="en-US" altLang="ja-JP" dirty="0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6477171-DDE3-512C-2F63-CC7CBE729E63}"/>
              </a:ext>
            </a:extLst>
          </p:cNvPr>
          <p:cNvSpPr txBox="1"/>
          <p:nvPr/>
        </p:nvSpPr>
        <p:spPr>
          <a:xfrm>
            <a:off x="578992" y="3861569"/>
            <a:ext cx="975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+mn-ea"/>
              </a:rPr>
              <a:t>以降のページにて、リリース内容のご説明を致します。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9033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 5">
            <a:extLst>
              <a:ext uri="{FF2B5EF4-FFF2-40B4-BE49-F238E27FC236}">
                <a16:creationId xmlns:a16="http://schemas.microsoft.com/office/drawing/2014/main" id="{9A73FC9C-B293-01B3-E184-600FD61FAF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662918"/>
              </p:ext>
            </p:extLst>
          </p:nvPr>
        </p:nvGraphicFramePr>
        <p:xfrm>
          <a:off x="497711" y="1245326"/>
          <a:ext cx="11558454" cy="5335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521">
                  <a:extLst>
                    <a:ext uri="{9D8B030D-6E8A-4147-A177-3AD203B41FA5}">
                      <a16:colId xmlns:a16="http://schemas.microsoft.com/office/drawing/2014/main" val="889631269"/>
                    </a:ext>
                  </a:extLst>
                </a:gridCol>
                <a:gridCol w="1714983">
                  <a:extLst>
                    <a:ext uri="{9D8B030D-6E8A-4147-A177-3AD203B41FA5}">
                      <a16:colId xmlns:a16="http://schemas.microsoft.com/office/drawing/2014/main" val="134053511"/>
                    </a:ext>
                  </a:extLst>
                </a:gridCol>
                <a:gridCol w="9101950">
                  <a:extLst>
                    <a:ext uri="{9D8B030D-6E8A-4147-A177-3AD203B41FA5}">
                      <a16:colId xmlns:a16="http://schemas.microsoft.com/office/drawing/2014/main" val="3343669445"/>
                    </a:ext>
                  </a:extLst>
                </a:gridCol>
              </a:tblGrid>
              <a:tr h="44233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</a:rPr>
                        <a:t>NO.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</a:rPr>
                        <a:t>対象機能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概要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205053"/>
                  </a:ext>
                </a:extLst>
              </a:tr>
              <a:tr h="489288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34" charset="-128"/>
                          <a:ea typeface="游ゴシック" panose="020B0400000000000000" pitchFamily="34" charset="-128"/>
                          <a:cs typeface="+mn-cs"/>
                        </a:rPr>
                        <a:t>建機画像表示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34" charset="-128"/>
                        <a:ea typeface="游ゴシック" panose="020B0400000000000000" pitchFamily="34" charset="-128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7750" indent="-177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概要：建機の画像を表示します。</a:t>
                      </a:r>
                      <a:endParaRPr kumimoji="1" lang="en-US" altLang="ja-JP" sz="1600" b="0" i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600" b="0" i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7750" indent="-177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詳細：</a:t>
                      </a:r>
                      <a:r>
                        <a:rPr kumimoji="1" lang="en-US" altLang="ja-JP" sz="1600" b="0" i="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Komtrax</a:t>
                      </a: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からデータ取得した建機について、機種画像を表示します。</a:t>
                      </a:r>
                      <a:endParaRPr kumimoji="1" lang="en-US" altLang="ja-JP" sz="1600" b="0" i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　　　</a:t>
                      </a:r>
                      <a:br>
                        <a:rPr kumimoji="1" lang="en-US" altLang="ja-JP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endParaRPr kumimoji="1" lang="en-US" altLang="ja-JP" sz="1600" b="0" i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764507"/>
                  </a:ext>
                </a:extLst>
              </a:tr>
            </a:tbl>
          </a:graphicData>
        </a:graphic>
      </p:graphicFrame>
      <p:sp>
        <p:nvSpPr>
          <p:cNvPr id="3" name="テキスト プレースホルダー 1">
            <a:extLst>
              <a:ext uri="{FF2B5EF4-FFF2-40B4-BE49-F238E27FC236}">
                <a16:creationId xmlns:a16="http://schemas.microsoft.com/office/drawing/2014/main" id="{3907D492-60B3-6BD2-5E13-3194803AE61A}"/>
              </a:ext>
            </a:extLst>
          </p:cNvPr>
          <p:cNvSpPr txBox="1">
            <a:spLocks/>
          </p:cNvSpPr>
          <p:nvPr/>
        </p:nvSpPr>
        <p:spPr>
          <a:xfrm>
            <a:off x="2264833" y="181587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b="1" kern="120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solidFill>
                  <a:srgbClr val="0000DA"/>
                </a:solidFill>
                <a:latin typeface="+mn-ea"/>
                <a:ea typeface="+mn-ea"/>
              </a:rPr>
              <a:t>リリース項目一覧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F46CE20-89B7-BFBA-9AE7-0874F5515473}"/>
              </a:ext>
            </a:extLst>
          </p:cNvPr>
          <p:cNvSpPr txBox="1"/>
          <p:nvPr/>
        </p:nvSpPr>
        <p:spPr>
          <a:xfrm>
            <a:off x="3757861" y="5861224"/>
            <a:ext cx="80571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+mn-ea"/>
              </a:rPr>
              <a:t>※</a:t>
            </a:r>
            <a:r>
              <a:rPr kumimoji="1" lang="ja-JP" altLang="en-US" sz="1200" dirty="0">
                <a:latin typeface="+mn-ea"/>
              </a:rPr>
              <a:t> </a:t>
            </a:r>
            <a:r>
              <a:rPr kumimoji="1" lang="en-US" altLang="ja-JP" sz="1200" dirty="0" err="1">
                <a:latin typeface="+mn-ea"/>
              </a:rPr>
              <a:t>SmartConstruction</a:t>
            </a:r>
            <a:r>
              <a:rPr kumimoji="1" lang="ja-JP" altLang="en-US" sz="1200" dirty="0">
                <a:latin typeface="+mn-ea"/>
              </a:rPr>
              <a:t> </a:t>
            </a:r>
            <a:r>
              <a:rPr kumimoji="1" lang="en-US" altLang="ja-JP" sz="1200" dirty="0">
                <a:latin typeface="+mn-ea"/>
              </a:rPr>
              <a:t>Fleet</a:t>
            </a:r>
            <a:r>
              <a:rPr kumimoji="1" lang="ja-JP" altLang="en-US" sz="1200" dirty="0">
                <a:latin typeface="+mn-ea"/>
              </a:rPr>
              <a:t>、</a:t>
            </a:r>
            <a:r>
              <a:rPr kumimoji="1" lang="en-US" altLang="ja-JP" sz="1200" dirty="0">
                <a:latin typeface="+mn-ea"/>
              </a:rPr>
              <a:t> </a:t>
            </a:r>
            <a:r>
              <a:rPr kumimoji="1" lang="en-US" altLang="ja-JP" sz="1200" dirty="0" err="1">
                <a:latin typeface="+mn-ea"/>
              </a:rPr>
              <a:t>SmartConstruction</a:t>
            </a:r>
            <a:r>
              <a:rPr kumimoji="1" lang="ja-JP" altLang="en-US" sz="1200" dirty="0">
                <a:latin typeface="+mn-ea"/>
              </a:rPr>
              <a:t> </a:t>
            </a:r>
            <a:r>
              <a:rPr kumimoji="1" lang="en-US" altLang="ja-JP" sz="1200" dirty="0">
                <a:latin typeface="+mn-ea"/>
              </a:rPr>
              <a:t>3DMG</a:t>
            </a:r>
            <a:r>
              <a:rPr kumimoji="1" lang="ja-JP" altLang="en-US" sz="1200" dirty="0">
                <a:latin typeface="+mn-ea"/>
              </a:rPr>
              <a:t>からデータ取得した建機は画像表示対象外となります。</a:t>
            </a:r>
            <a:endParaRPr kumimoji="1" lang="ja-JP" altLang="en-US" sz="1200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E0A6705-0206-F022-3766-2C994D8BED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4815" y="3302351"/>
            <a:ext cx="4948159" cy="2160164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8327B6C-F7AD-E1CC-3FA1-804D83014D0D}"/>
              </a:ext>
            </a:extLst>
          </p:cNvPr>
          <p:cNvSpPr/>
          <p:nvPr/>
        </p:nvSpPr>
        <p:spPr>
          <a:xfrm>
            <a:off x="3902615" y="3529330"/>
            <a:ext cx="994238" cy="76594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A6D8DBDD-B24B-56AB-9415-A13B868B45DF}"/>
              </a:ext>
            </a:extLst>
          </p:cNvPr>
          <p:cNvCxnSpPr>
            <a:cxnSpLocks/>
          </p:cNvCxnSpPr>
          <p:nvPr/>
        </p:nvCxnSpPr>
        <p:spPr>
          <a:xfrm>
            <a:off x="4969614" y="4217067"/>
            <a:ext cx="92643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図 19">
            <a:extLst>
              <a:ext uri="{FF2B5EF4-FFF2-40B4-BE49-F238E27FC236}">
                <a16:creationId xmlns:a16="http://schemas.microsoft.com/office/drawing/2014/main" id="{F1EC889A-5AAC-3D8B-9F2F-196AAFEF85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8869" y="3597933"/>
            <a:ext cx="419158" cy="31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003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 5">
            <a:extLst>
              <a:ext uri="{FF2B5EF4-FFF2-40B4-BE49-F238E27FC236}">
                <a16:creationId xmlns:a16="http://schemas.microsoft.com/office/drawing/2014/main" id="{9A73FC9C-B293-01B3-E184-600FD61FAF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16249"/>
              </p:ext>
            </p:extLst>
          </p:nvPr>
        </p:nvGraphicFramePr>
        <p:xfrm>
          <a:off x="497711" y="1245326"/>
          <a:ext cx="11558454" cy="5335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521">
                  <a:extLst>
                    <a:ext uri="{9D8B030D-6E8A-4147-A177-3AD203B41FA5}">
                      <a16:colId xmlns:a16="http://schemas.microsoft.com/office/drawing/2014/main" val="889631269"/>
                    </a:ext>
                  </a:extLst>
                </a:gridCol>
                <a:gridCol w="1714983">
                  <a:extLst>
                    <a:ext uri="{9D8B030D-6E8A-4147-A177-3AD203B41FA5}">
                      <a16:colId xmlns:a16="http://schemas.microsoft.com/office/drawing/2014/main" val="134053511"/>
                    </a:ext>
                  </a:extLst>
                </a:gridCol>
                <a:gridCol w="9101950">
                  <a:extLst>
                    <a:ext uri="{9D8B030D-6E8A-4147-A177-3AD203B41FA5}">
                      <a16:colId xmlns:a16="http://schemas.microsoft.com/office/drawing/2014/main" val="3343669445"/>
                    </a:ext>
                  </a:extLst>
                </a:gridCol>
              </a:tblGrid>
              <a:tr h="44233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</a:rPr>
                        <a:t>NO.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</a:rPr>
                        <a:t>対象機能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概要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205053"/>
                  </a:ext>
                </a:extLst>
              </a:tr>
              <a:tr h="489288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34" charset="-128"/>
                          <a:ea typeface="游ゴシック" panose="020B0400000000000000" pitchFamily="34" charset="-128"/>
                          <a:cs typeface="+mn-cs"/>
                        </a:rPr>
                        <a:t>Adblue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34" charset="-128"/>
                          <a:ea typeface="游ゴシック" panose="020B0400000000000000" pitchFamily="34" charset="-128"/>
                          <a:cs typeface="+mn-cs"/>
                        </a:rPr>
                        <a:t>残量表示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34" charset="-128"/>
                        <a:ea typeface="游ゴシック" panose="020B0400000000000000" pitchFamily="34" charset="-128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7750" marR="0" lvl="0" indent="-177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概要：建機の</a:t>
                      </a:r>
                      <a:r>
                        <a:rPr kumimoji="1" lang="en-US" altLang="ja-JP" sz="1600" b="0" i="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Adblue</a:t>
                      </a: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残量を表示します。</a:t>
                      </a:r>
                      <a:br>
                        <a:rPr kumimoji="1" lang="en-US" altLang="ja-JP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kumimoji="1" lang="en-US" altLang="ja-JP" sz="1600" b="0" i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7750" indent="-177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詳細：</a:t>
                      </a:r>
                      <a:r>
                        <a:rPr kumimoji="1" lang="en-US" altLang="ja-JP" sz="1600" b="0" i="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Komtrax</a:t>
                      </a: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からデータ取得した建機について、</a:t>
                      </a:r>
                      <a:r>
                        <a:rPr kumimoji="1" lang="en-US" altLang="ja-JP" sz="1600" b="0" i="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Adblue</a:t>
                      </a: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残量を表示します。</a:t>
                      </a:r>
                      <a:endParaRPr kumimoji="1" lang="en-US" altLang="ja-JP" sz="1600" b="0" i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　　</a:t>
                      </a:r>
                      <a:endParaRPr kumimoji="1" lang="en-US" altLang="ja-JP" sz="1600" b="0" i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　　　　　</a:t>
                      </a:r>
                      <a:endParaRPr kumimoji="1" lang="en-US" altLang="ja-JP" sz="1600" b="0" i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764507"/>
                  </a:ext>
                </a:extLst>
              </a:tr>
            </a:tbl>
          </a:graphicData>
        </a:graphic>
      </p:graphicFrame>
      <p:sp>
        <p:nvSpPr>
          <p:cNvPr id="3" name="テキスト プレースホルダー 1">
            <a:extLst>
              <a:ext uri="{FF2B5EF4-FFF2-40B4-BE49-F238E27FC236}">
                <a16:creationId xmlns:a16="http://schemas.microsoft.com/office/drawing/2014/main" id="{3907D492-60B3-6BD2-5E13-3194803AE61A}"/>
              </a:ext>
            </a:extLst>
          </p:cNvPr>
          <p:cNvSpPr txBox="1">
            <a:spLocks/>
          </p:cNvSpPr>
          <p:nvPr/>
        </p:nvSpPr>
        <p:spPr>
          <a:xfrm>
            <a:off x="2264833" y="181587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b="1" kern="120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solidFill>
                  <a:srgbClr val="0000DA"/>
                </a:solidFill>
                <a:latin typeface="+mn-ea"/>
                <a:ea typeface="+mn-ea"/>
              </a:rPr>
              <a:t>リリース項目一覧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F9E7998-176C-CA4C-CF22-BAE6BB6FEE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353" y="3309773"/>
            <a:ext cx="4439270" cy="2457793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AA69A70-C096-C7A7-D40E-A71E19A9EB91}"/>
              </a:ext>
            </a:extLst>
          </p:cNvPr>
          <p:cNvSpPr/>
          <p:nvPr/>
        </p:nvSpPr>
        <p:spPr>
          <a:xfrm>
            <a:off x="5896363" y="3783932"/>
            <a:ext cx="1629389" cy="198363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038C7C85-0CFB-7362-EBBD-02EA86B21C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1705" y="3422985"/>
            <a:ext cx="437890" cy="142172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85427E04-2D48-1281-05CA-AADE4DEE1A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7171" y="3776563"/>
            <a:ext cx="2048161" cy="1991003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C6256C6-374F-B40C-347B-0EB8611CA7F2}"/>
              </a:ext>
            </a:extLst>
          </p:cNvPr>
          <p:cNvSpPr txBox="1"/>
          <p:nvPr/>
        </p:nvSpPr>
        <p:spPr>
          <a:xfrm>
            <a:off x="8233498" y="3130597"/>
            <a:ext cx="3406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 err="1">
                <a:latin typeface="+mn-ea"/>
              </a:rPr>
              <a:t>Adblue</a:t>
            </a:r>
            <a:r>
              <a:rPr kumimoji="1" lang="ja-JP" altLang="en-US" sz="1600" dirty="0">
                <a:latin typeface="+mn-ea"/>
              </a:rPr>
              <a:t>残量が約</a:t>
            </a:r>
            <a:r>
              <a:rPr kumimoji="1" lang="en-US" altLang="ja-JP" sz="1600" dirty="0">
                <a:latin typeface="+mn-ea"/>
              </a:rPr>
              <a:t>20</a:t>
            </a:r>
            <a:r>
              <a:rPr kumimoji="1" lang="ja-JP" altLang="en-US" sz="1600" dirty="0">
                <a:latin typeface="+mn-ea"/>
              </a:rPr>
              <a:t>％以下になると、</a:t>
            </a:r>
            <a:endParaRPr kumimoji="1" lang="en-US" altLang="ja-JP" sz="1600" dirty="0">
              <a:latin typeface="+mn-ea"/>
            </a:endParaRPr>
          </a:p>
          <a:p>
            <a:pPr algn="ctr"/>
            <a:r>
              <a:rPr kumimoji="1" lang="ja-JP" altLang="en-US" sz="1600" dirty="0">
                <a:latin typeface="+mn-ea"/>
              </a:rPr>
              <a:t>赤色で表示されます。</a:t>
            </a:r>
            <a:endParaRPr kumimoji="1" lang="ja-JP" altLang="en-US" sz="16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789CC7A-1E6C-D7F7-3386-05A9C1127D36}"/>
              </a:ext>
            </a:extLst>
          </p:cNvPr>
          <p:cNvSpPr txBox="1"/>
          <p:nvPr/>
        </p:nvSpPr>
        <p:spPr>
          <a:xfrm>
            <a:off x="8597171" y="5918651"/>
            <a:ext cx="2602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+mn-ea"/>
              </a:rPr>
              <a:t>※</a:t>
            </a:r>
            <a:r>
              <a:rPr kumimoji="1" lang="ja-JP" altLang="en-US" sz="1200" dirty="0">
                <a:latin typeface="+mn-ea"/>
              </a:rPr>
              <a:t> 機種により赤色で表示される</a:t>
            </a:r>
            <a:br>
              <a:rPr kumimoji="1" lang="en-US" altLang="ja-JP" sz="1200" dirty="0">
                <a:latin typeface="+mn-ea"/>
              </a:rPr>
            </a:br>
            <a:r>
              <a:rPr kumimoji="1" lang="ja-JP" altLang="en-US" sz="1200" dirty="0">
                <a:latin typeface="+mn-ea"/>
              </a:rPr>
              <a:t>　残量は異なります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088686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519420CB-CF56-435A-A5AD-9C1751E314D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72118" y="1338264"/>
            <a:ext cx="8153400" cy="388031"/>
          </a:xfrm>
        </p:spPr>
        <p:txBody>
          <a:bodyPr/>
          <a:lstStyle/>
          <a:p>
            <a:r>
              <a:rPr lang="ja-JP" altLang="en-US" b="0" dirty="0">
                <a:solidFill>
                  <a:srgbClr val="265180"/>
                </a:solidFill>
                <a:latin typeface="+mn-ea"/>
                <a:ea typeface="+mn-ea"/>
              </a:rPr>
              <a:t>リリース項目一覧</a:t>
            </a:r>
          </a:p>
        </p:txBody>
      </p:sp>
      <p:graphicFrame>
        <p:nvGraphicFramePr>
          <p:cNvPr id="10" name="表 5">
            <a:extLst>
              <a:ext uri="{FF2B5EF4-FFF2-40B4-BE49-F238E27FC236}">
                <a16:creationId xmlns:a16="http://schemas.microsoft.com/office/drawing/2014/main" id="{9A73FC9C-B293-01B3-E184-600FD61FAF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799268"/>
              </p:ext>
            </p:extLst>
          </p:nvPr>
        </p:nvGraphicFramePr>
        <p:xfrm>
          <a:off x="497711" y="863326"/>
          <a:ext cx="11558454" cy="57172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9866">
                  <a:extLst>
                    <a:ext uri="{9D8B030D-6E8A-4147-A177-3AD203B41FA5}">
                      <a16:colId xmlns:a16="http://schemas.microsoft.com/office/drawing/2014/main" val="889631269"/>
                    </a:ext>
                  </a:extLst>
                </a:gridCol>
                <a:gridCol w="1656638">
                  <a:extLst>
                    <a:ext uri="{9D8B030D-6E8A-4147-A177-3AD203B41FA5}">
                      <a16:colId xmlns:a16="http://schemas.microsoft.com/office/drawing/2014/main" val="134053511"/>
                    </a:ext>
                  </a:extLst>
                </a:gridCol>
                <a:gridCol w="9101950">
                  <a:extLst>
                    <a:ext uri="{9D8B030D-6E8A-4147-A177-3AD203B41FA5}">
                      <a16:colId xmlns:a16="http://schemas.microsoft.com/office/drawing/2014/main" val="3343669445"/>
                    </a:ext>
                  </a:extLst>
                </a:gridCol>
              </a:tblGrid>
              <a:tr h="47401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</a:rPr>
                        <a:t>NO.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</a:rPr>
                        <a:t>対象機能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概要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205053"/>
                  </a:ext>
                </a:extLst>
              </a:tr>
              <a:tr h="52432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34" charset="-128"/>
                          <a:ea typeface="游ゴシック" panose="020B0400000000000000" pitchFamily="34" charset="-128"/>
                          <a:cs typeface="+mn-cs"/>
                        </a:rPr>
                        <a:t>建機情報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34" charset="-128"/>
                          <a:ea typeface="游ゴシック" panose="020B0400000000000000" pitchFamily="34" charset="-128"/>
                          <a:cs typeface="+mn-cs"/>
                        </a:rPr>
                        <a:t>UI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34" charset="-128"/>
                          <a:ea typeface="游ゴシック" panose="020B0400000000000000" pitchFamily="34" charset="-128"/>
                          <a:cs typeface="+mn-cs"/>
                        </a:rPr>
                        <a:t>改善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34" charset="-128"/>
                        <a:ea typeface="游ゴシック" panose="020B0400000000000000" pitchFamily="34" charset="-128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7750" indent="-177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概要：建機詳細画面の</a:t>
                      </a:r>
                      <a:r>
                        <a:rPr kumimoji="1" lang="en-US" altLang="ja-JP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UI</a:t>
                      </a: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改善</a:t>
                      </a:r>
                      <a:br>
                        <a:rPr kumimoji="1" lang="en-US" altLang="ja-JP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kumimoji="1" lang="en-US" altLang="ja-JP" sz="1600" b="0" i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7750" marR="0" lvl="0" indent="-177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詳細：</a:t>
                      </a:r>
                      <a:r>
                        <a:rPr kumimoji="1" lang="en-US" altLang="ja-JP" sz="1600" b="0" i="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Komtrax</a:t>
                      </a: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から取得したデータの</a:t>
                      </a:r>
                      <a:r>
                        <a:rPr kumimoji="1" lang="en-US" altLang="ja-JP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UI</a:t>
                      </a: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を改善し、見やすくしました。</a:t>
                      </a:r>
                      <a:br>
                        <a:rPr kumimoji="1" lang="en-US" altLang="ja-JP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　①　直近</a:t>
                      </a:r>
                      <a:r>
                        <a:rPr kumimoji="1" lang="en-US" altLang="ja-JP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日間のデータをまとめました。（青枠）</a:t>
                      </a:r>
                      <a:br>
                        <a:rPr kumimoji="1" lang="en-US" altLang="ja-JP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　②　稼働時間を</a:t>
                      </a:r>
                      <a:r>
                        <a:rPr kumimoji="1" lang="en-US" altLang="ja-JP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分単位の表示にしました。（赤枠）</a:t>
                      </a:r>
                      <a:endParaRPr kumimoji="1" lang="en-US" altLang="ja-JP" sz="1600" b="0" i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lvl="1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6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　　</a:t>
                      </a:r>
                      <a:endParaRPr kumimoji="1" lang="en-US" altLang="ja-JP" sz="1600" b="0" i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764507"/>
                  </a:ext>
                </a:extLst>
              </a:tr>
            </a:tbl>
          </a:graphicData>
        </a:graphic>
      </p:graphicFrame>
      <p:sp>
        <p:nvSpPr>
          <p:cNvPr id="20" name="テキスト プレースホルダー 1">
            <a:extLst>
              <a:ext uri="{FF2B5EF4-FFF2-40B4-BE49-F238E27FC236}">
                <a16:creationId xmlns:a16="http://schemas.microsoft.com/office/drawing/2014/main" id="{77A10AA0-7277-A671-671C-8D8D63074DB4}"/>
              </a:ext>
            </a:extLst>
          </p:cNvPr>
          <p:cNvSpPr txBox="1">
            <a:spLocks/>
          </p:cNvSpPr>
          <p:nvPr/>
        </p:nvSpPr>
        <p:spPr>
          <a:xfrm>
            <a:off x="2264833" y="181587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b="1" kern="120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solidFill>
                  <a:srgbClr val="0000DA"/>
                </a:solidFill>
                <a:latin typeface="+mn-ea"/>
                <a:ea typeface="+mn-ea"/>
              </a:rPr>
              <a:t>リリース項目一覧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635EC398-414A-2EB4-F633-CB664EE8E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7301" y="2634895"/>
            <a:ext cx="2524188" cy="3719292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46A39CBA-D635-7608-4BB5-6D555BA089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2259" y="2634895"/>
            <a:ext cx="419158" cy="314369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9F4661CB-D1B5-62A6-E6CB-BBC5612E3A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0934" y="3088419"/>
            <a:ext cx="2198206" cy="3265768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1ED32F49-4E35-9021-BD5D-7562FB1518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31250" y="5173580"/>
            <a:ext cx="437890" cy="142172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BFBF368-5FF6-DB7E-DA5D-0CC888E230A8}"/>
              </a:ext>
            </a:extLst>
          </p:cNvPr>
          <p:cNvSpPr/>
          <p:nvPr/>
        </p:nvSpPr>
        <p:spPr>
          <a:xfrm>
            <a:off x="3418099" y="5083343"/>
            <a:ext cx="2435264" cy="1209174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D76D7AC3-6FAC-BA7F-0FF2-C8206F7DEE1B}"/>
              </a:ext>
            </a:extLst>
          </p:cNvPr>
          <p:cNvSpPr/>
          <p:nvPr/>
        </p:nvSpPr>
        <p:spPr>
          <a:xfrm>
            <a:off x="3377301" y="3617721"/>
            <a:ext cx="2524188" cy="2736466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B06792E-31B4-243F-A434-59FA18F87378}"/>
              </a:ext>
            </a:extLst>
          </p:cNvPr>
          <p:cNvSpPr/>
          <p:nvPr/>
        </p:nvSpPr>
        <p:spPr>
          <a:xfrm>
            <a:off x="6470934" y="3088419"/>
            <a:ext cx="2198206" cy="3265768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851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A0DC60-CB39-0F4C-B7BB-D68C7BF77B6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kumimoji="1" lang="en-US" altLang="ja-JP" sz="2000" dirty="0"/>
              <a:t>EOF</a:t>
            </a:r>
            <a:endParaRPr kumimoji="1" lang="ja-JP" altLang="en-US" sz="2000"/>
          </a:p>
        </p:txBody>
      </p:sp>
    </p:spTree>
    <p:extLst>
      <p:ext uri="{BB962C8B-B14F-4D97-AF65-F5344CB8AC3E}">
        <p14:creationId xmlns:p14="http://schemas.microsoft.com/office/powerpoint/2010/main" val="3347866703"/>
      </p:ext>
    </p:extLst>
  </p:cSld>
  <p:clrMapOvr>
    <a:masterClrMapping/>
  </p:clrMapOvr>
</p:sld>
</file>

<file path=ppt/theme/theme1.xml><?xml version="1.0" encoding="utf-8"?>
<a:theme xmlns:a="http://schemas.openxmlformats.org/drawingml/2006/main" name="表紙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インデックス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コンテンツ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説明ページ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88394CA23402B409981E2E75D0C0376" ma:contentTypeVersion="2" ma:contentTypeDescription="新しいドキュメントを作成します。" ma:contentTypeScope="" ma:versionID="08e53c7cec538f5ff16fe8f1f88ef101">
  <xsd:schema xmlns:xsd="http://www.w3.org/2001/XMLSchema" xmlns:xs="http://www.w3.org/2001/XMLSchema" xmlns:p="http://schemas.microsoft.com/office/2006/metadata/properties" xmlns:ns3="a9389fa2-add8-4853-8b42-44b440df2f1e" targetNamespace="http://schemas.microsoft.com/office/2006/metadata/properties" ma:root="true" ma:fieldsID="f1fb61fb774e5f806a9ab0a12dd1cf14" ns3:_="">
    <xsd:import namespace="a9389fa2-add8-4853-8b42-44b440df2f1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389fa2-add8-4853-8b42-44b440df2f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20F481-E198-416A-84A7-0B1B2644A2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21EF08D-F8DA-4975-B7B2-B9EB78E5EC19}">
  <ds:schemaRefs>
    <ds:schemaRef ds:uri="http://schemas.microsoft.com/office/2006/documentManagement/types"/>
    <ds:schemaRef ds:uri="http://schemas.microsoft.com/office/2006/metadata/properties"/>
    <ds:schemaRef ds:uri="a9389fa2-add8-4853-8b42-44b440df2f1e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97641F7-52D0-460F-9EEA-84C7AE2CCB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389fa2-add8-4853-8b42-44b440df2f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23703</TotalTime>
  <Words>302</Words>
  <Application>Microsoft Office PowerPoint</Application>
  <PresentationFormat>ワイド画面</PresentationFormat>
  <Paragraphs>47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6</vt:i4>
      </vt:variant>
    </vt:vector>
  </HeadingPairs>
  <TitlesOfParts>
    <vt:vector size="18" baseType="lpstr">
      <vt:lpstr>Meiryo UI</vt:lpstr>
      <vt:lpstr>小塚ゴシック Pr6N B</vt:lpstr>
      <vt:lpstr>游ゴシック</vt:lpstr>
      <vt:lpstr>游ゴシック Light</vt:lpstr>
      <vt:lpstr>游ゴシック Medium</vt:lpstr>
      <vt:lpstr>Arial</vt:lpstr>
      <vt:lpstr>Lucida Sans Unicode</vt:lpstr>
      <vt:lpstr>Wingdings</vt:lpstr>
      <vt:lpstr>表紙</vt:lpstr>
      <vt:lpstr>インデックス</vt:lpstr>
      <vt:lpstr>コンテンツ扉</vt:lpstr>
      <vt:lpstr>説明ページ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石上 学</dc:creator>
  <cp:lastModifiedBy>Nakajima, Syunsuke / 中島　俊介</cp:lastModifiedBy>
  <cp:revision>314</cp:revision>
  <dcterms:created xsi:type="dcterms:W3CDTF">2021-03-26T09:54:52Z</dcterms:created>
  <dcterms:modified xsi:type="dcterms:W3CDTF">2024-11-11T05:33:42Z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0x010100288394CA23402B409981E2E75D0C0376</vt:lpwstr>
  </property>
</Properties>
</file>